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9" r:id="rId5"/>
    <p:sldId id="271" r:id="rId6"/>
    <p:sldId id="272" r:id="rId7"/>
    <p:sldId id="273" r:id="rId8"/>
    <p:sldId id="278" r:id="rId9"/>
    <p:sldId id="279" r:id="rId10"/>
    <p:sldId id="280" r:id="rId11"/>
    <p:sldId id="268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5" autoAdjust="0"/>
    <p:restoredTop sz="93939" autoAdjust="0"/>
  </p:normalViewPr>
  <p:slideViewPr>
    <p:cSldViewPr snapToGrid="0">
      <p:cViewPr varScale="1">
        <p:scale>
          <a:sx n="117" d="100"/>
          <a:sy n="117" d="100"/>
        </p:scale>
        <p:origin x="156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542AB-DC3A-421F-BD90-C1020862C8D5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6D094-707A-47AE-82EA-A9916BF8F3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3051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6D094-707A-47AE-82EA-A9916BF8F3B0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9443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6D094-707A-47AE-82EA-A9916BF8F3B0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2577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kracht van samenwerking</a:t>
            </a:r>
            <a:r>
              <a:rPr lang="nl-NL" sz="1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nl-NL" sz="1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Samen kunnen we ambities realiseren en problemen aanpakken die voor de partijen afzonderlijk onhaalbaar zouden zijn. Hoe groter het gezamenlijke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doel is, hoe intensiever de samenwerking wordt.</a:t>
            </a:r>
            <a:r>
              <a:rPr lang="nl-NL" sz="1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Maastricht als internationale universiteits- </a:t>
            </a:r>
            <a:b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kennisstad</a:t>
            </a:r>
            <a:r>
              <a:rPr lang="nl-NL" sz="1200" i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200" i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Inmiddels is bijna een kwart van de bewoners van Maastricht 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en meer dan de helft daarvan internationaal.</a:t>
            </a:r>
            <a:r>
              <a:rPr lang="nl-NL" sz="1200" i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Borging</a:t>
            </a:r>
            <a:b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tot volwassenheid brengen van projecten zorgt kan gaan 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leiden tot verduurzaming en borging. Hiermee ontstaat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 weer ruimte voor nieuwe projecten. </a:t>
            </a: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endParaRPr lang="nl-NL" sz="12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Participatie- en betrokkenheid </a:t>
            </a:r>
            <a:b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Uit onderzoek blijkt dat studenten wel de wens hebben om gehoord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 worden en de mogelijkheid te hebben zich uit te spreken over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zaken die hun aangaan, maar ze hiervoor niet het juiste middel of 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platform weten te vinden</a:t>
            </a: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Naamvoering en uitdragen Studentenstad</a:t>
            </a:r>
            <a:b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naam Studentenstad is voor de grote groep</a:t>
            </a:r>
            <a:r>
              <a:rPr lang="nl-NL" sz="12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internationale 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studenten onbeduidend. </a:t>
            </a: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ts val="1200"/>
              </a:lnSpc>
              <a:spcAft>
                <a:spcPts val="0"/>
              </a:spcAft>
            </a:pP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Daarnaast zijn studenten wel bekend met de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verschillende (deel)projecten, maar niet met het overkoepelende </a:t>
            </a: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lnSpc>
                <a:spcPts val="1200"/>
              </a:lnSpc>
              <a:spcAft>
                <a:spcPts val="0"/>
              </a:spcAft>
            </a:pP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programma en de achterliggende ambitie. </a:t>
            </a: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Aansluiting verschillende visies</a:t>
            </a:r>
            <a:b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uitvoeringsprogramma is, ondanks dat de uitvoering een 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samenwerking is, een product van de gemeente Maastricht.</a:t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Afstemming over de inhoud en uitvoering op voorhand biedt ruimte voor intensievere samenwerking.</a:t>
            </a: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endParaRPr lang="nl-NL" sz="1200" b="1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endParaRPr lang="nl-NL" sz="1200" b="1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5940" indent="-228600" algn="r">
              <a:lnSpc>
                <a:spcPts val="1200"/>
              </a:lnSpc>
              <a:spcAft>
                <a:spcPts val="0"/>
              </a:spcAft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Verdeling en beperkingen budget</a:t>
            </a:r>
            <a:r>
              <a:rPr lang="nl-NL" sz="12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2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budget is zeer beperkt en sluit niet aan bij de gestelde ambities en het belang dat gehecht wordt aan Maastricht als internationale kennis-, universiteit- en studentenstad.</a:t>
            </a: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5940" indent="-228600" algn="r">
              <a:lnSpc>
                <a:spcPts val="1200"/>
              </a:lnSpc>
              <a:spcAft>
                <a:spcPts val="0"/>
              </a:spcAft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Communicatie</a:t>
            </a:r>
            <a:b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communicatie binnen- en tussen de organisaties is in de afgelopen periode ontegenzeggelijk verbeterd. De communicatie naar studenten toe blijft echter een verbeterpunt</a:t>
            </a: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Taakverdeling en uitvoering</a:t>
            </a:r>
            <a:r>
              <a:rPr lang="nl-NL" sz="1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disbalans binnen de samenwerking op het gebied van uitvoerend- of operationeel personeel wordt gezien als een zwakte. De balans tussen zorgvuldigheid en snelheid is verstoord en is geen ruimte om extra stappen te maken. </a:t>
            </a:r>
          </a:p>
          <a:p>
            <a:pPr marL="1805940" indent="-228600" algn="r">
              <a:lnSpc>
                <a:spcPts val="1200"/>
              </a:lnSpc>
              <a:spcAft>
                <a:spcPts val="0"/>
              </a:spcAft>
            </a:pPr>
            <a:endParaRPr lang="nl-NL" sz="12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Leefbaarheid</a:t>
            </a:r>
            <a:r>
              <a:rPr lang="nl-NL" sz="1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 is expliciet afgesproken om zaken met betrekking rondom leefbaarheid en veiligheid in relatie tot studenten, denk hierbij aan geluids-, afval- of andere vormen van overlast, niet in het uitvoeringsprogramma Studentenstad mee te nemen. In de praktijk is dit niet altijd even evident.</a:t>
            </a: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nl-NL" sz="1200" b="1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Beperkingen en verwachtingen</a:t>
            </a: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uitvoeringsprogramma Studentenstad beperkt zich tot de vastgestelde actielijnen en bijbehorende (deel)projecten. Er is echter een veelheid aan student-gerelateerde zaken die buiten de scope van het programma vallen. In de praktijk is dit niet altijd even evident</a:t>
            </a: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ts val="1200"/>
              </a:lnSpc>
              <a:spcAft>
                <a:spcPts val="0"/>
              </a:spcAft>
            </a:pPr>
            <a:endParaRPr lang="nl-NL" sz="12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6D094-707A-47AE-82EA-A9916BF8F3B0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7934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Studenten voelen zich niet gehoord. Door in te zetten op participatie kan dit wellicht verbeterd worden.</a:t>
            </a:r>
          </a:p>
          <a:p>
            <a:r>
              <a:rPr lang="nl-NL" dirty="0" smtClean="0"/>
              <a:t>Er wordt weinig waarde gehecht aan de naam Studentenstad, hierin wordt de verbinding met de stad gemist. Aanbeveling tot naamswijziging.</a:t>
            </a:r>
          </a:p>
          <a:p>
            <a:r>
              <a:rPr lang="nl-NL" dirty="0" smtClean="0"/>
              <a:t>Het programma studentenstad staat voor een inclusieve aanpak. Hierdoor zullen in het nieuwe programma ook MBO-studenten worden meegenomen.</a:t>
            </a:r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6D094-707A-47AE-82EA-A9916BF8F3B0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8586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6D094-707A-47AE-82EA-A9916BF8F3B0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6784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jdelijke aanduiding voor afbeelding 12">
            <a:extLst>
              <a:ext uri="{FF2B5EF4-FFF2-40B4-BE49-F238E27FC236}">
                <a16:creationId xmlns:a16="http://schemas.microsoft.com/office/drawing/2014/main" id="{93EE9F20-F9B5-42AF-9F9C-BB704AB0F4C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noFill/>
        </p:spPr>
        <p:txBody>
          <a:bodyPr lIns="0" tIns="0" bIns="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 baseline="0">
                <a:ln w="3175">
                  <a:noFill/>
                  <a:miter lim="800000"/>
                </a:ln>
                <a:latin typeface="+mj-lt"/>
              </a:defRPr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68" name="Tijdelijke aanduiding voor tekst 7">
            <a:extLst>
              <a:ext uri="{FF2B5EF4-FFF2-40B4-BE49-F238E27FC236}">
                <a16:creationId xmlns:a16="http://schemas.microsoft.com/office/drawing/2014/main" id="{497CF920-D7BB-4777-8E01-383BA6ADA50A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-2400" y="5155334"/>
            <a:ext cx="12196800" cy="1702666"/>
          </a:xfrm>
          <a:gradFill flip="none" rotWithShape="1">
            <a:gsLst>
              <a:gs pos="0">
                <a:schemeClr val="accent1">
                  <a:lumMod val="5000"/>
                  <a:lumOff val="95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 lIns="36000" tIns="36000" rIns="36000" bIns="36000" anchor="b"/>
          <a:lstStyle>
            <a:lvl1pPr marL="0" indent="0" algn="ctr">
              <a:buNone/>
              <a:defRPr sz="700" baseline="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Wit verloop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6DE5EA5-27BD-42F3-BD1D-C1E35D802DEE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Titel dia</a:t>
            </a:r>
          </a:p>
        </p:txBody>
      </p:sp>
      <p:grpSp>
        <p:nvGrpSpPr>
          <p:cNvPr id="138" name="Instructie">
            <a:extLst>
              <a:ext uri="{FF2B5EF4-FFF2-40B4-BE49-F238E27FC236}">
                <a16:creationId xmlns:a16="http://schemas.microsoft.com/office/drawing/2014/main" id="{8BD12E15-E7C2-41EA-821A-133A46CE59EB}"/>
              </a:ext>
            </a:extLst>
          </p:cNvPr>
          <p:cNvGrpSpPr/>
          <p:nvPr userDrawn="1"/>
        </p:nvGrpSpPr>
        <p:grpSpPr>
          <a:xfrm>
            <a:off x="12391601" y="-15842"/>
            <a:ext cx="3289677" cy="5476967"/>
            <a:chOff x="12391601" y="-15842"/>
            <a:chExt cx="3289677" cy="5476967"/>
          </a:xfrm>
        </p:grpSpPr>
        <p:sp>
          <p:nvSpPr>
            <p:cNvPr id="139" name="Rechthoek 138">
              <a:extLst>
                <a:ext uri="{FF2B5EF4-FFF2-40B4-BE49-F238E27FC236}">
                  <a16:creationId xmlns:a16="http://schemas.microsoft.com/office/drawing/2014/main" id="{DDEFD0AE-F432-400F-BDA7-636750365EB8}"/>
                </a:ext>
              </a:extLst>
            </p:cNvPr>
            <p:cNvSpPr/>
            <p:nvPr userDrawn="1"/>
          </p:nvSpPr>
          <p:spPr>
            <a:xfrm>
              <a:off x="12397262" y="-15842"/>
              <a:ext cx="3284016" cy="20745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R="0" lvl="0" indent="0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grpSp>
          <p:nvGrpSpPr>
            <p:cNvPr id="140" name="Meer informatie">
              <a:extLst>
                <a:ext uri="{FF2B5EF4-FFF2-40B4-BE49-F238E27FC236}">
                  <a16:creationId xmlns:a16="http://schemas.microsoft.com/office/drawing/2014/main" id="{07067542-ABC7-4445-8D53-EE7C32FDECD3}"/>
                </a:ext>
              </a:extLst>
            </p:cNvPr>
            <p:cNvGrpSpPr/>
            <p:nvPr userDrawn="1"/>
          </p:nvGrpSpPr>
          <p:grpSpPr>
            <a:xfrm>
              <a:off x="12396764" y="4677852"/>
              <a:ext cx="3178515" cy="783273"/>
              <a:chOff x="-3741486" y="3386444"/>
              <a:chExt cx="3178515" cy="783273"/>
            </a:xfrm>
          </p:grpSpPr>
          <p:sp>
            <p:nvSpPr>
              <p:cNvPr id="185" name="Freeform 101">
                <a:extLst>
                  <a:ext uri="{FF2B5EF4-FFF2-40B4-BE49-F238E27FC236}">
                    <a16:creationId xmlns:a16="http://schemas.microsoft.com/office/drawing/2014/main" id="{91066F4A-0ADB-4ECC-B7C7-4E9FCA4388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86" name="Rechthoek 185">
                <a:extLst>
                  <a:ext uri="{FF2B5EF4-FFF2-40B4-BE49-F238E27FC236}">
                    <a16:creationId xmlns:a16="http://schemas.microsoft.com/office/drawing/2014/main" id="{E46CD8C8-6283-4606-B6C8-F4C85977FAEB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87" name="Rechte verbindingslijn 186">
                <a:extLst>
                  <a:ext uri="{FF2B5EF4-FFF2-40B4-BE49-F238E27FC236}">
                    <a16:creationId xmlns:a16="http://schemas.microsoft.com/office/drawing/2014/main" id="{FD79FA40-CB22-46DC-8FFC-C840829E323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41" name="Ovaal 140">
              <a:extLst>
                <a:ext uri="{FF2B5EF4-FFF2-40B4-BE49-F238E27FC236}">
                  <a16:creationId xmlns:a16="http://schemas.microsoft.com/office/drawing/2014/main" id="{364305C0-D916-456C-B90B-3F4357037C0E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42" name="Rechte verbindingslijn 141">
              <a:extLst>
                <a:ext uri="{FF2B5EF4-FFF2-40B4-BE49-F238E27FC236}">
                  <a16:creationId xmlns:a16="http://schemas.microsoft.com/office/drawing/2014/main" id="{B3D95D23-BF22-4D5A-90BF-5627F8EFC5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43" name="Rechte verbindingslijn 142">
              <a:extLst>
                <a:ext uri="{FF2B5EF4-FFF2-40B4-BE49-F238E27FC236}">
                  <a16:creationId xmlns:a16="http://schemas.microsoft.com/office/drawing/2014/main" id="{9BA51596-D129-4CC2-BC7C-0BFE883F8AD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70076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4" name="Rechthoek 143">
              <a:extLst>
                <a:ext uri="{FF2B5EF4-FFF2-40B4-BE49-F238E27FC236}">
                  <a16:creationId xmlns:a16="http://schemas.microsoft.com/office/drawing/2014/main" id="{A29877C1-D571-4688-B69B-7F68CD762B54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op het pictogram om een nieuwe afbeelding in te voegen.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45" name="Rechte verbindingslijn 144">
              <a:extLst>
                <a:ext uri="{FF2B5EF4-FFF2-40B4-BE49-F238E27FC236}">
                  <a16:creationId xmlns:a16="http://schemas.microsoft.com/office/drawing/2014/main" id="{0FD751C5-FC43-48FF-BFA3-6AAEBC9CA91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55996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6" name="Ovaal 145">
              <a:extLst>
                <a:ext uri="{FF2B5EF4-FFF2-40B4-BE49-F238E27FC236}">
                  <a16:creationId xmlns:a16="http://schemas.microsoft.com/office/drawing/2014/main" id="{969845D4-6B0C-49DC-802F-FD6F18ADE0E8}"/>
                </a:ext>
              </a:extLst>
            </p:cNvPr>
            <p:cNvSpPr/>
            <p:nvPr userDrawn="1"/>
          </p:nvSpPr>
          <p:spPr>
            <a:xfrm>
              <a:off x="12391601" y="1829228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47" name="Rechthoek 146">
              <a:extLst>
                <a:ext uri="{FF2B5EF4-FFF2-40B4-BE49-F238E27FC236}">
                  <a16:creationId xmlns:a16="http://schemas.microsoft.com/office/drawing/2014/main" id="{F0449037-4FCF-4450-B324-2DEA1F559710}"/>
                </a:ext>
              </a:extLst>
            </p:cNvPr>
            <p:cNvSpPr/>
            <p:nvPr userDrawn="1"/>
          </p:nvSpPr>
          <p:spPr>
            <a:xfrm>
              <a:off x="12757282" y="189529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48" name="Groep 147">
              <a:extLst>
                <a:ext uri="{FF2B5EF4-FFF2-40B4-BE49-F238E27FC236}">
                  <a16:creationId xmlns:a16="http://schemas.microsoft.com/office/drawing/2014/main" id="{807A62DC-0822-4257-99A9-6F01646ADF86}"/>
                </a:ext>
              </a:extLst>
            </p:cNvPr>
            <p:cNvGrpSpPr/>
            <p:nvPr userDrawn="1"/>
          </p:nvGrpSpPr>
          <p:grpSpPr>
            <a:xfrm>
              <a:off x="12757282" y="2269348"/>
              <a:ext cx="825500" cy="209550"/>
              <a:chOff x="13504624" y="2444818"/>
              <a:chExt cx="825500" cy="209550"/>
            </a:xfrm>
          </p:grpSpPr>
          <p:sp>
            <p:nvSpPr>
              <p:cNvPr id="182" name="Rechthoek 181">
                <a:extLst>
                  <a:ext uri="{FF2B5EF4-FFF2-40B4-BE49-F238E27FC236}">
                    <a16:creationId xmlns:a16="http://schemas.microsoft.com/office/drawing/2014/main" id="{8261902F-BC04-486C-B746-20CEBF1454D2}"/>
                  </a:ext>
                </a:extLst>
              </p:cNvPr>
              <p:cNvSpPr/>
              <p:nvPr userDrawn="1"/>
            </p:nvSpPr>
            <p:spPr>
              <a:xfrm>
                <a:off x="13504624" y="2444818"/>
                <a:ext cx="825500" cy="20955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83" name="Rechte verbindingslijn 182">
                <a:extLst>
                  <a:ext uri="{FF2B5EF4-FFF2-40B4-BE49-F238E27FC236}">
                    <a16:creationId xmlns:a16="http://schemas.microsoft.com/office/drawing/2014/main" id="{8886725F-E38D-416E-BE87-4ADA264E959B}"/>
                  </a:ext>
                </a:extLst>
              </p:cNvPr>
              <p:cNvCxnSpPr/>
              <p:nvPr userDrawn="1"/>
            </p:nvCxnSpPr>
            <p:spPr>
              <a:xfrm>
                <a:off x="14155269" y="2477218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84" name="Gelijkbenige driehoek 183">
                <a:extLst>
                  <a:ext uri="{FF2B5EF4-FFF2-40B4-BE49-F238E27FC236}">
                    <a16:creationId xmlns:a16="http://schemas.microsoft.com/office/drawing/2014/main" id="{FC68902C-FEC5-401B-A6D1-94CAF9435A5E}"/>
                  </a:ext>
                </a:extLst>
              </p:cNvPr>
              <p:cNvSpPr/>
              <p:nvPr userDrawn="1"/>
            </p:nvSpPr>
            <p:spPr>
              <a:xfrm rot="10800000">
                <a:off x="14196089" y="2528872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9" name="Groep 148">
              <a:extLst>
                <a:ext uri="{FF2B5EF4-FFF2-40B4-BE49-F238E27FC236}">
                  <a16:creationId xmlns:a16="http://schemas.microsoft.com/office/drawing/2014/main" id="{B47FD4A1-9218-4838-B2A5-7E2AAE101ED9}"/>
                </a:ext>
              </a:extLst>
            </p:cNvPr>
            <p:cNvGrpSpPr/>
            <p:nvPr userDrawn="1"/>
          </p:nvGrpSpPr>
          <p:grpSpPr>
            <a:xfrm>
              <a:off x="12757282" y="1264456"/>
              <a:ext cx="294789" cy="318834"/>
              <a:chOff x="14466489" y="1001522"/>
              <a:chExt cx="290627" cy="314333"/>
            </a:xfrm>
          </p:grpSpPr>
          <p:sp>
            <p:nvSpPr>
              <p:cNvPr id="176" name="Rechthoek 175">
                <a:extLst>
                  <a:ext uri="{FF2B5EF4-FFF2-40B4-BE49-F238E27FC236}">
                    <a16:creationId xmlns:a16="http://schemas.microsoft.com/office/drawing/2014/main" id="{4923A8DE-F2C0-4A85-B082-C4AC06678017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Ovaal 176">
                <a:extLst>
                  <a:ext uri="{FF2B5EF4-FFF2-40B4-BE49-F238E27FC236}">
                    <a16:creationId xmlns:a16="http://schemas.microsoft.com/office/drawing/2014/main" id="{43DDF705-67CC-4C9B-8FA9-B33F809C9B96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Vrije vorm: vorm 177">
                <a:extLst>
                  <a:ext uri="{FF2B5EF4-FFF2-40B4-BE49-F238E27FC236}">
                    <a16:creationId xmlns:a16="http://schemas.microsoft.com/office/drawing/2014/main" id="{F9FDAB30-43DA-44F2-8E6F-5B7C170DDBF5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9" name="Rechthoek: afgeronde hoeken 178">
                <a:extLst>
                  <a:ext uri="{FF2B5EF4-FFF2-40B4-BE49-F238E27FC236}">
                    <a16:creationId xmlns:a16="http://schemas.microsoft.com/office/drawing/2014/main" id="{01F5926E-6765-4399-A54E-183C71318222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80" name="Rechte verbindingslijn 179">
                <a:extLst>
                  <a:ext uri="{FF2B5EF4-FFF2-40B4-BE49-F238E27FC236}">
                    <a16:creationId xmlns:a16="http://schemas.microsoft.com/office/drawing/2014/main" id="{5ADA71DF-4D6A-471A-92F2-3F53B535137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81" name="Rechte verbindingslijn 180">
                <a:extLst>
                  <a:ext uri="{FF2B5EF4-FFF2-40B4-BE49-F238E27FC236}">
                    <a16:creationId xmlns:a16="http://schemas.microsoft.com/office/drawing/2014/main" id="{4FA338B2-83DA-4E0C-A814-5CACC216A0EA}"/>
                  </a:ext>
                </a:extLst>
              </p:cNvPr>
              <p:cNvCxnSpPr>
                <a:cxnSpLocks/>
                <a:stCxn id="179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50" name="Ovaal 149">
              <a:extLst>
                <a:ext uri="{FF2B5EF4-FFF2-40B4-BE49-F238E27FC236}">
                  <a16:creationId xmlns:a16="http://schemas.microsoft.com/office/drawing/2014/main" id="{C03C861E-2775-465F-9973-3CA9D0BAFEA4}"/>
                </a:ext>
              </a:extLst>
            </p:cNvPr>
            <p:cNvSpPr/>
            <p:nvPr userDrawn="1"/>
          </p:nvSpPr>
          <p:spPr>
            <a:xfrm>
              <a:off x="12391601" y="2740781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51" name="Rechthoek 150">
              <a:extLst>
                <a:ext uri="{FF2B5EF4-FFF2-40B4-BE49-F238E27FC236}">
                  <a16:creationId xmlns:a16="http://schemas.microsoft.com/office/drawing/2014/main" id="{522B4796-D5C1-4CD6-AE99-2595C13AC852}"/>
                </a:ext>
              </a:extLst>
            </p:cNvPr>
            <p:cNvSpPr/>
            <p:nvPr userDrawn="1"/>
          </p:nvSpPr>
          <p:spPr>
            <a:xfrm>
              <a:off x="12757283" y="2793196"/>
              <a:ext cx="2817994" cy="6054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/>
              </a:r>
              <a:b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Dia herstellen´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52" name="Rechte verbindingslijn 151">
              <a:extLst>
                <a:ext uri="{FF2B5EF4-FFF2-40B4-BE49-F238E27FC236}">
                  <a16:creationId xmlns:a16="http://schemas.microsoft.com/office/drawing/2014/main" id="{77CF0AB4-19BF-408D-83F9-C3912F4DAD4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62261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3" name="Rechthoek 152">
              <a:extLst>
                <a:ext uri="{FF2B5EF4-FFF2-40B4-BE49-F238E27FC236}">
                  <a16:creationId xmlns:a16="http://schemas.microsoft.com/office/drawing/2014/main" id="{BAF6497E-50F2-4905-9787-DEB33B0F05FE}"/>
                </a:ext>
              </a:extLst>
            </p:cNvPr>
            <p:cNvSpPr/>
            <p:nvPr userDrawn="1"/>
          </p:nvSpPr>
          <p:spPr>
            <a:xfrm>
              <a:off x="12757282" y="3496473"/>
              <a:ext cx="1491798" cy="919774"/>
            </a:xfrm>
            <a:prstGeom prst="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555" t="725" r="555" b="725"/>
              </a:stretch>
            </a:blipFill>
            <a:ln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 dirty="0">
                <a:solidFill>
                  <a:schemeClr val="tx1"/>
                </a:solidFill>
              </a:endParaRPr>
            </a:p>
          </p:txBody>
        </p:sp>
        <p:grpSp>
          <p:nvGrpSpPr>
            <p:cNvPr id="154" name="Groep 153">
              <a:extLst>
                <a:ext uri="{FF2B5EF4-FFF2-40B4-BE49-F238E27FC236}">
                  <a16:creationId xmlns:a16="http://schemas.microsoft.com/office/drawing/2014/main" id="{3E341614-D00F-4CDD-A72B-9529A7305E19}"/>
                </a:ext>
              </a:extLst>
            </p:cNvPr>
            <p:cNvGrpSpPr/>
            <p:nvPr userDrawn="1"/>
          </p:nvGrpSpPr>
          <p:grpSpPr>
            <a:xfrm>
              <a:off x="13614067" y="3767196"/>
              <a:ext cx="1195723" cy="678267"/>
              <a:chOff x="12757284" y="3224292"/>
              <a:chExt cx="1195723" cy="678267"/>
            </a:xfrm>
          </p:grpSpPr>
          <p:sp>
            <p:nvSpPr>
              <p:cNvPr id="155" name="Rechthoek 154">
                <a:extLst>
                  <a:ext uri="{FF2B5EF4-FFF2-40B4-BE49-F238E27FC236}">
                    <a16:creationId xmlns:a16="http://schemas.microsoft.com/office/drawing/2014/main" id="{98E4EC7B-4027-40C6-92D9-ABC99607D220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Rechthoek 155">
                <a:extLst>
                  <a:ext uri="{FF2B5EF4-FFF2-40B4-BE49-F238E27FC236}">
                    <a16:creationId xmlns:a16="http://schemas.microsoft.com/office/drawing/2014/main" id="{70513A90-C7B8-48E9-9113-1A50DD031D46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57" name="Groep 156">
                <a:extLst>
                  <a:ext uri="{FF2B5EF4-FFF2-40B4-BE49-F238E27FC236}">
                    <a16:creationId xmlns:a16="http://schemas.microsoft.com/office/drawing/2014/main" id="{FADCC6C3-D86F-492A-A851-0E9844BAD203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70" name="Rechthoek: afgeronde hoeken 169">
                  <a:extLst>
                    <a:ext uri="{FF2B5EF4-FFF2-40B4-BE49-F238E27FC236}">
                      <a16:creationId xmlns:a16="http://schemas.microsoft.com/office/drawing/2014/main" id="{D1F35A4F-B62D-40D1-89E3-50D3692F2064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1" name="Rechthoek 170">
                  <a:extLst>
                    <a:ext uri="{FF2B5EF4-FFF2-40B4-BE49-F238E27FC236}">
                      <a16:creationId xmlns:a16="http://schemas.microsoft.com/office/drawing/2014/main" id="{3567F075-3686-46EC-A364-F96F8E8F9067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2" name="Rechthoek 171">
                  <a:extLst>
                    <a:ext uri="{FF2B5EF4-FFF2-40B4-BE49-F238E27FC236}">
                      <a16:creationId xmlns:a16="http://schemas.microsoft.com/office/drawing/2014/main" id="{D0F590D5-3420-4FE5-9339-B78BF609C6CB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3" name="Rechthoek 172">
                  <a:extLst>
                    <a:ext uri="{FF2B5EF4-FFF2-40B4-BE49-F238E27FC236}">
                      <a16:creationId xmlns:a16="http://schemas.microsoft.com/office/drawing/2014/main" id="{3253BA58-B6EC-4A64-AF36-1FD12938370C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4" name="Rechthoek 173">
                  <a:extLst>
                    <a:ext uri="{FF2B5EF4-FFF2-40B4-BE49-F238E27FC236}">
                      <a16:creationId xmlns:a16="http://schemas.microsoft.com/office/drawing/2014/main" id="{D4F844DD-F1BB-462C-A7CF-BF0B89F2456C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5" name="Rechthoek 174">
                  <a:extLst>
                    <a:ext uri="{FF2B5EF4-FFF2-40B4-BE49-F238E27FC236}">
                      <a16:creationId xmlns:a16="http://schemas.microsoft.com/office/drawing/2014/main" id="{303AB1F8-F1CB-42EF-8DB1-F16FF334C960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58" name="Groep 157">
                <a:extLst>
                  <a:ext uri="{FF2B5EF4-FFF2-40B4-BE49-F238E27FC236}">
                    <a16:creationId xmlns:a16="http://schemas.microsoft.com/office/drawing/2014/main" id="{71CA35F1-4F7F-45A4-BCC1-FF25D5F6D080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62" name="Groep 161">
                  <a:extLst>
                    <a:ext uri="{FF2B5EF4-FFF2-40B4-BE49-F238E27FC236}">
                      <a16:creationId xmlns:a16="http://schemas.microsoft.com/office/drawing/2014/main" id="{2AF243DF-98B3-4FE0-9152-96ED4163DB77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64" name="Rechthoek: afgeronde hoeken 163">
                    <a:extLst>
                      <a:ext uri="{FF2B5EF4-FFF2-40B4-BE49-F238E27FC236}">
                        <a16:creationId xmlns:a16="http://schemas.microsoft.com/office/drawing/2014/main" id="{91B1D61F-A7B9-499B-A367-1626C3EABAD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5" name="Rechthoek 164">
                    <a:extLst>
                      <a:ext uri="{FF2B5EF4-FFF2-40B4-BE49-F238E27FC236}">
                        <a16:creationId xmlns:a16="http://schemas.microsoft.com/office/drawing/2014/main" id="{67E079DD-C8D2-4824-9A67-DC3DBAFD4B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6" name="Rechthoek 165">
                    <a:extLst>
                      <a:ext uri="{FF2B5EF4-FFF2-40B4-BE49-F238E27FC236}">
                        <a16:creationId xmlns:a16="http://schemas.microsoft.com/office/drawing/2014/main" id="{5A248043-9386-477F-8F38-CEA8F0D0815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7" name="Rechthoek 166">
                    <a:extLst>
                      <a:ext uri="{FF2B5EF4-FFF2-40B4-BE49-F238E27FC236}">
                        <a16:creationId xmlns:a16="http://schemas.microsoft.com/office/drawing/2014/main" id="{8D0C3878-108C-4E92-8254-D041D2BE7D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Rechthoek 167">
                    <a:extLst>
                      <a:ext uri="{FF2B5EF4-FFF2-40B4-BE49-F238E27FC236}">
                        <a16:creationId xmlns:a16="http://schemas.microsoft.com/office/drawing/2014/main" id="{A096A91A-9F3D-4B1C-98E1-7E3ED30DC3E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9" name="Rechthoek 168">
                    <a:extLst>
                      <a:ext uri="{FF2B5EF4-FFF2-40B4-BE49-F238E27FC236}">
                        <a16:creationId xmlns:a16="http://schemas.microsoft.com/office/drawing/2014/main" id="{ECDE6E98-7D28-47EC-AE66-89EF1D21DF7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63" name="Boog 162">
                  <a:extLst>
                    <a:ext uri="{FF2B5EF4-FFF2-40B4-BE49-F238E27FC236}">
                      <a16:creationId xmlns:a16="http://schemas.microsoft.com/office/drawing/2014/main" id="{50E906BD-956D-4C33-BFA2-733B10931329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sp>
            <p:nvSpPr>
              <p:cNvPr id="159" name="Tekstvak 158">
                <a:extLst>
                  <a:ext uri="{FF2B5EF4-FFF2-40B4-BE49-F238E27FC236}">
                    <a16:creationId xmlns:a16="http://schemas.microsoft.com/office/drawing/2014/main" id="{2E5B23FA-8956-4BAB-8011-16B8E99E1A85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160" name="Tekstvak 159">
                <a:extLst>
                  <a:ext uri="{FF2B5EF4-FFF2-40B4-BE49-F238E27FC236}">
                    <a16:creationId xmlns:a16="http://schemas.microsoft.com/office/drawing/2014/main" id="{A516E88B-AC51-4CB0-A8CF-372643E9F1B0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161" name="Picture 3">
                <a:extLst>
                  <a:ext uri="{FF2B5EF4-FFF2-40B4-BE49-F238E27FC236}">
                    <a16:creationId xmlns:a16="http://schemas.microsoft.com/office/drawing/2014/main" id="{DACC95A9-57C6-4DD2-A4F9-1618868F157C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09921" y="367122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67" name="Tijdelijke aanduiding voor tekst 7">
            <a:extLst>
              <a:ext uri="{FF2B5EF4-FFF2-40B4-BE49-F238E27FC236}">
                <a16:creationId xmlns:a16="http://schemas.microsoft.com/office/drawing/2014/main" id="{7E7C960F-B87E-4799-98C6-EB99FDE6813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4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65" name="Tijdelijke aanduiding voor verticale tekst 2">
            <a:extLst>
              <a:ext uri="{FF2B5EF4-FFF2-40B4-BE49-F238E27FC236}">
                <a16:creationId xmlns:a16="http://schemas.microsoft.com/office/drawing/2014/main" id="{9339B27C-7C67-4FA9-BCB2-59C526E3C949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48662" y="4732929"/>
            <a:ext cx="3987337" cy="422405"/>
          </a:xfrm>
          <a:solidFill>
            <a:schemeClr val="bg1"/>
          </a:solidFill>
        </p:spPr>
        <p:txBody>
          <a:bodyPr vert="horz" wrap="none" lIns="108000" tIns="72000" rIns="108000" bIns="72000" anchor="ctr">
            <a:spAutoFit/>
          </a:bodyPr>
          <a:lstStyle>
            <a:lvl1pPr marL="0" indent="0" algn="l">
              <a:lnSpc>
                <a:spcPct val="100000"/>
              </a:lnSpc>
              <a:buNone/>
              <a:defRPr sz="18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  <a:lvl2pPr marL="361950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nl-NL" dirty="0"/>
              <a:t>Naam van de spreker of gelegenheid</a:t>
            </a:r>
          </a:p>
        </p:txBody>
      </p:sp>
      <p:sp>
        <p:nvSpPr>
          <p:cNvPr id="66" name="Tijdelijke aanduiding voor verticale tekst 2">
            <a:extLst>
              <a:ext uri="{FF2B5EF4-FFF2-40B4-BE49-F238E27FC236}">
                <a16:creationId xmlns:a16="http://schemas.microsoft.com/office/drawing/2014/main" id="{99443AA3-8A0B-4E2B-B800-EDC824EBA8BD}"/>
              </a:ext>
            </a:extLst>
          </p:cNvPr>
          <p:cNvSpPr>
            <a:spLocks noGrp="1"/>
          </p:cNvSpPr>
          <p:nvPr>
            <p:ph type="body" orient="vert" idx="56" hasCustomPrompt="1"/>
          </p:nvPr>
        </p:nvSpPr>
        <p:spPr>
          <a:xfrm>
            <a:off x="848662" y="3570594"/>
            <a:ext cx="4288702" cy="760959"/>
          </a:xfrm>
          <a:solidFill>
            <a:schemeClr val="bg1"/>
          </a:solidFill>
        </p:spPr>
        <p:txBody>
          <a:bodyPr vert="horz" wrap="none" lIns="144000" tIns="72000" rIns="108000" bIns="72000" anchor="ctr">
            <a:spAutoFit/>
          </a:bodyPr>
          <a:lstStyle>
            <a:lvl1pPr marL="0" indent="0" algn="l">
              <a:lnSpc>
                <a:spcPct val="100000"/>
              </a:lnSpc>
              <a:buNone/>
              <a:defRPr sz="4000">
                <a:ln w="3175">
                  <a:noFill/>
                  <a:miter lim="800000"/>
                </a:ln>
                <a:latin typeface="+mj-lt"/>
              </a:defRPr>
            </a:lvl1pPr>
            <a:lvl2pPr marL="361950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/>
              <a:t>vervolg op regel 2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0F54674-822C-4F48-BA62-EE4412BB89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8662" y="2836612"/>
            <a:ext cx="3609029" cy="760959"/>
          </a:xfrm>
          <a:solidFill>
            <a:schemeClr val="bg1"/>
          </a:solidFill>
        </p:spPr>
        <p:txBody>
          <a:bodyPr tIns="72000" rIns="108000" bIns="72000" anchor="ctr"/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Titel op regel 1</a:t>
            </a:r>
          </a:p>
        </p:txBody>
      </p:sp>
    </p:spTree>
    <p:extLst>
      <p:ext uri="{BB962C8B-B14F-4D97-AF65-F5344CB8AC3E}">
        <p14:creationId xmlns:p14="http://schemas.microsoft.com/office/powerpoint/2010/main" val="325547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 animBg="1">
        <p:tmplLst>
          <p:tmpl>
            <p:tnLst>
              <p:par>
                <p:cTn presetID="2" presetClass="entr" presetSubtype="1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6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0% F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2">
            <a:extLst>
              <a:ext uri="{FF2B5EF4-FFF2-40B4-BE49-F238E27FC236}">
                <a16:creationId xmlns:a16="http://schemas.microsoft.com/office/drawing/2014/main" id="{85DE66C5-9696-40F6-A729-1AE660D015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noFill/>
        </p:spPr>
        <p:txBody>
          <a:bodyPr tIns="288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 baseline="0">
                <a:ln w="3175">
                  <a:noFill/>
                  <a:miter lim="800000"/>
                </a:ln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afbeelding in te 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BC176-2DE6-4A9A-B3D4-8417A9C56AA9}" type="datetime1">
              <a:rPr lang="nl-NL" smtClean="0"/>
              <a:t>10-10-2022</a:t>
            </a:fld>
            <a:endParaRPr lang="nl-NL"/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2D3A63D2-AF0E-4E4E-8786-9CF51EFA4929}"/>
              </a:ext>
            </a:extLst>
          </p:cNvPr>
          <p:cNvGrpSpPr/>
          <p:nvPr userDrawn="1"/>
        </p:nvGrpSpPr>
        <p:grpSpPr>
          <a:xfrm>
            <a:off x="12391601" y="0"/>
            <a:ext cx="3389661" cy="4934293"/>
            <a:chOff x="12391601" y="0"/>
            <a:chExt cx="3389661" cy="4934293"/>
          </a:xfrm>
        </p:grpSpPr>
        <p:grpSp>
          <p:nvGrpSpPr>
            <p:cNvPr id="10" name="Groep 9">
              <a:extLst>
                <a:ext uri="{FF2B5EF4-FFF2-40B4-BE49-F238E27FC236}">
                  <a16:creationId xmlns:a16="http://schemas.microsoft.com/office/drawing/2014/main" id="{A7485DEE-2192-42F5-B4B7-A823D6249D09}"/>
                </a:ext>
              </a:extLst>
            </p:cNvPr>
            <p:cNvGrpSpPr/>
            <p:nvPr userDrawn="1"/>
          </p:nvGrpSpPr>
          <p:grpSpPr>
            <a:xfrm>
              <a:off x="12757282" y="3250242"/>
              <a:ext cx="1499406" cy="678267"/>
              <a:chOff x="12757283" y="3120781"/>
              <a:chExt cx="1499406" cy="678267"/>
            </a:xfrm>
          </p:grpSpPr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6D585590-4B61-4956-89F1-E529C904486A}"/>
                  </a:ext>
                </a:extLst>
              </p:cNvPr>
              <p:cNvSpPr/>
              <p:nvPr userDrawn="1"/>
            </p:nvSpPr>
            <p:spPr>
              <a:xfrm>
                <a:off x="12757283" y="3120781"/>
                <a:ext cx="149940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651C390B-57B2-4F47-B388-EE4CCB1CA549}"/>
                  </a:ext>
                </a:extLst>
              </p:cNvPr>
              <p:cNvSpPr/>
              <p:nvPr userDrawn="1"/>
            </p:nvSpPr>
            <p:spPr>
              <a:xfrm>
                <a:off x="12761843" y="3432170"/>
                <a:ext cx="1478943" cy="257235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kstvak 38">
                <a:extLst>
                  <a:ext uri="{FF2B5EF4-FFF2-40B4-BE49-F238E27FC236}">
                    <a16:creationId xmlns:a16="http://schemas.microsoft.com/office/drawing/2014/main" id="{A2922EB7-F5ED-4BB8-9ED1-8C6DA62CBF18}"/>
                  </a:ext>
                </a:extLst>
              </p:cNvPr>
              <p:cNvSpPr txBox="1"/>
              <p:nvPr userDrawn="1"/>
            </p:nvSpPr>
            <p:spPr>
              <a:xfrm>
                <a:off x="12997648" y="3159891"/>
                <a:ext cx="957818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Naar voorgrond</a:t>
                </a:r>
              </a:p>
            </p:txBody>
          </p:sp>
          <p:sp>
            <p:nvSpPr>
              <p:cNvPr id="40" name="Tekstvak 39">
                <a:extLst>
                  <a:ext uri="{FF2B5EF4-FFF2-40B4-BE49-F238E27FC236}">
                    <a16:creationId xmlns:a16="http://schemas.microsoft.com/office/drawing/2014/main" id="{372C6BDB-2960-44CE-90AC-714FE5F6BE65}"/>
                  </a:ext>
                </a:extLst>
              </p:cNvPr>
              <p:cNvSpPr txBox="1"/>
              <p:nvPr userDrawn="1"/>
            </p:nvSpPr>
            <p:spPr>
              <a:xfrm>
                <a:off x="12984219" y="3481017"/>
                <a:ext cx="116556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Naar achtergrond</a:t>
                </a:r>
              </a:p>
            </p:txBody>
          </p:sp>
          <p:pic>
            <p:nvPicPr>
              <p:cNvPr id="41" name="Picture 3">
                <a:extLst>
                  <a:ext uri="{FF2B5EF4-FFF2-40B4-BE49-F238E27FC236}">
                    <a16:creationId xmlns:a16="http://schemas.microsoft.com/office/drawing/2014/main" id="{A5A03AF0-48D7-43FB-916B-B1FBBDFA55C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38926" y="3567717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2" name="Gelijkbenige driehoek 41">
                <a:extLst>
                  <a:ext uri="{FF2B5EF4-FFF2-40B4-BE49-F238E27FC236}">
                    <a16:creationId xmlns:a16="http://schemas.microsoft.com/office/drawing/2014/main" id="{A08914F5-7473-481B-83DF-4AAF427A5AD2}"/>
                  </a:ext>
                </a:extLst>
              </p:cNvPr>
              <p:cNvSpPr/>
              <p:nvPr userDrawn="1"/>
            </p:nvSpPr>
            <p:spPr>
              <a:xfrm rot="5400000">
                <a:off x="14094210" y="3548999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1A80C615-901E-41B3-9BB0-B936F4D981DE}"/>
                  </a:ext>
                </a:extLst>
              </p:cNvPr>
              <p:cNvGrpSpPr/>
              <p:nvPr userDrawn="1"/>
            </p:nvGrpSpPr>
            <p:grpSpPr>
              <a:xfrm>
                <a:off x="12822311" y="3178534"/>
                <a:ext cx="182309" cy="163794"/>
                <a:chOff x="12832541" y="3162395"/>
                <a:chExt cx="219532" cy="197236"/>
              </a:xfrm>
            </p:grpSpPr>
            <p:sp>
              <p:nvSpPr>
                <p:cNvPr id="48" name="Rechthoek 47">
                  <a:extLst>
                    <a:ext uri="{FF2B5EF4-FFF2-40B4-BE49-F238E27FC236}">
                      <a16:creationId xmlns:a16="http://schemas.microsoft.com/office/drawing/2014/main" id="{FB3F0841-3FEB-4D17-9CDE-AC48F8720234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49" name="Rechthoek 48">
                  <a:extLst>
                    <a:ext uri="{FF2B5EF4-FFF2-40B4-BE49-F238E27FC236}">
                      <a16:creationId xmlns:a16="http://schemas.microsoft.com/office/drawing/2014/main" id="{F43F7413-D757-44EA-BF2C-E7C4F651D2B2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602034CF-80CA-4818-9AE7-B3EA1BC35AC6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F08E763E-2CBE-4B5A-88A1-D748E303798F}"/>
                  </a:ext>
                </a:extLst>
              </p:cNvPr>
              <p:cNvGrpSpPr/>
              <p:nvPr userDrawn="1"/>
            </p:nvGrpSpPr>
            <p:grpSpPr>
              <a:xfrm>
                <a:off x="12822311" y="3480352"/>
                <a:ext cx="182309" cy="163794"/>
                <a:chOff x="12832541" y="3162395"/>
                <a:chExt cx="219532" cy="197236"/>
              </a:xfrm>
            </p:grpSpPr>
            <p:sp>
              <p:nvSpPr>
                <p:cNvPr id="45" name="Rechthoek 44">
                  <a:extLst>
                    <a:ext uri="{FF2B5EF4-FFF2-40B4-BE49-F238E27FC236}">
                      <a16:creationId xmlns:a16="http://schemas.microsoft.com/office/drawing/2014/main" id="{031FD590-F56F-4A94-B34A-85F2F775A61F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46" name="Rechthoek 45">
                  <a:extLst>
                    <a:ext uri="{FF2B5EF4-FFF2-40B4-BE49-F238E27FC236}">
                      <a16:creationId xmlns:a16="http://schemas.microsoft.com/office/drawing/2014/main" id="{FC5A1C89-CEA1-4AB2-ADEC-045CE14DF9A8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47" name="Rechthoek 46">
                  <a:extLst>
                    <a:ext uri="{FF2B5EF4-FFF2-40B4-BE49-F238E27FC236}">
                      <a16:creationId xmlns:a16="http://schemas.microsoft.com/office/drawing/2014/main" id="{C16311A8-5A92-4BBE-92AF-3B0B73CEDC31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</p:grpSp>
        <p:grpSp>
          <p:nvGrpSpPr>
            <p:cNvPr id="11" name="Meer informatie">
              <a:extLst>
                <a:ext uri="{FF2B5EF4-FFF2-40B4-BE49-F238E27FC236}">
                  <a16:creationId xmlns:a16="http://schemas.microsoft.com/office/drawing/2014/main" id="{AAB8EEEB-3B32-4F95-A5CF-288089D1D336}"/>
                </a:ext>
              </a:extLst>
            </p:cNvPr>
            <p:cNvGrpSpPr/>
            <p:nvPr userDrawn="1"/>
          </p:nvGrpSpPr>
          <p:grpSpPr>
            <a:xfrm>
              <a:off x="12396764" y="4151020"/>
              <a:ext cx="3178515" cy="783273"/>
              <a:chOff x="-3741486" y="3386444"/>
              <a:chExt cx="3178515" cy="783273"/>
            </a:xfrm>
          </p:grpSpPr>
          <p:sp>
            <p:nvSpPr>
              <p:cNvPr id="34" name="Freeform 101">
                <a:extLst>
                  <a:ext uri="{FF2B5EF4-FFF2-40B4-BE49-F238E27FC236}">
                    <a16:creationId xmlns:a16="http://schemas.microsoft.com/office/drawing/2014/main" id="{38D62A77-18CB-48DE-85ED-63AE4F5E71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F38D622C-6AD3-4ADF-90D9-D95634FEA620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36" name="Rechte verbindingslijn 35">
                <a:extLst>
                  <a:ext uri="{FF2B5EF4-FFF2-40B4-BE49-F238E27FC236}">
                    <a16:creationId xmlns:a16="http://schemas.microsoft.com/office/drawing/2014/main" id="{5BDF2372-6825-4F7E-88BF-04410449085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08FEBC49-106E-4E08-B0A6-E4E804C996FE}"/>
                </a:ext>
              </a:extLst>
            </p:cNvPr>
            <p:cNvSpPr/>
            <p:nvPr userDrawn="1"/>
          </p:nvSpPr>
          <p:spPr>
            <a:xfrm>
              <a:off x="12397262" y="0"/>
              <a:ext cx="3384000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CDF2793F-4105-4F8A-99BF-3E6295B3DF7D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F64888AE-B626-4DA4-8695-1FC458D9A81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A218BE6A-3E07-48F2-BE37-45E5C6760D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72805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FE51C59A-2167-43BC-9457-57FAFEC851B9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7386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64F6AF30-6305-4FA4-B413-4525ED4D627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03313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7B753F06-C3A6-4EF1-8B6A-C17D82B54322}"/>
                </a:ext>
              </a:extLst>
            </p:cNvPr>
            <p:cNvSpPr/>
            <p:nvPr userDrawn="1"/>
          </p:nvSpPr>
          <p:spPr>
            <a:xfrm>
              <a:off x="12391601" y="185652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C1D37769-315A-420D-B75E-E457235F7C79}"/>
                </a:ext>
              </a:extLst>
            </p:cNvPr>
            <p:cNvSpPr/>
            <p:nvPr userDrawn="1"/>
          </p:nvSpPr>
          <p:spPr>
            <a:xfrm>
              <a:off x="12757282" y="1922587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78A40BB4-43E0-4AB1-8247-AD90236BF582}"/>
                </a:ext>
              </a:extLst>
            </p:cNvPr>
            <p:cNvGrpSpPr/>
            <p:nvPr userDrawn="1"/>
          </p:nvGrpSpPr>
          <p:grpSpPr>
            <a:xfrm>
              <a:off x="12757282" y="1291752"/>
              <a:ext cx="294789" cy="318834"/>
              <a:chOff x="14466489" y="1001522"/>
              <a:chExt cx="290627" cy="314333"/>
            </a:xfrm>
          </p:grpSpPr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F3AE8FC8-141B-48FF-8EF0-9D63B03C2D83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al 28">
                <a:extLst>
                  <a:ext uri="{FF2B5EF4-FFF2-40B4-BE49-F238E27FC236}">
                    <a16:creationId xmlns:a16="http://schemas.microsoft.com/office/drawing/2014/main" id="{69CBEFED-33E1-4AFE-86FC-6DF3573F5516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Vrije vorm: vorm 29">
                <a:extLst>
                  <a:ext uri="{FF2B5EF4-FFF2-40B4-BE49-F238E27FC236}">
                    <a16:creationId xmlns:a16="http://schemas.microsoft.com/office/drawing/2014/main" id="{BA3BEB4C-5F84-4BDA-B9A7-ECFF71C57F8B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hthoek: afgeronde hoeken 30">
                <a:extLst>
                  <a:ext uri="{FF2B5EF4-FFF2-40B4-BE49-F238E27FC236}">
                    <a16:creationId xmlns:a16="http://schemas.microsoft.com/office/drawing/2014/main" id="{DA08B234-F1BF-44D4-B1D0-3EA9F8ECB08E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Rechte verbindingslijn 31">
                <a:extLst>
                  <a:ext uri="{FF2B5EF4-FFF2-40B4-BE49-F238E27FC236}">
                    <a16:creationId xmlns:a16="http://schemas.microsoft.com/office/drawing/2014/main" id="{23C52ADF-361E-41E3-BE0C-642E54F1A26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3" name="Rechte verbindingslijn 32">
                <a:extLst>
                  <a:ext uri="{FF2B5EF4-FFF2-40B4-BE49-F238E27FC236}">
                    <a16:creationId xmlns:a16="http://schemas.microsoft.com/office/drawing/2014/main" id="{B976EEAE-7E00-4B59-9397-75143CB8D93D}"/>
                  </a:ext>
                </a:extLst>
              </p:cNvPr>
              <p:cNvCxnSpPr>
                <a:cxnSpLocks/>
                <a:stCxn id="31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5DC7C133-FF47-429F-ADCE-E28AF83BD527}"/>
                </a:ext>
              </a:extLst>
            </p:cNvPr>
            <p:cNvSpPr/>
            <p:nvPr userDrawn="1"/>
          </p:nvSpPr>
          <p:spPr>
            <a:xfrm>
              <a:off x="12391601" y="2768077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0A0FA6EF-1710-488B-85AB-7DAFD54EB548}"/>
                </a:ext>
              </a:extLst>
            </p:cNvPr>
            <p:cNvSpPr/>
            <p:nvPr userDrawn="1"/>
          </p:nvSpPr>
          <p:spPr>
            <a:xfrm>
              <a:off x="12757283" y="2834141"/>
              <a:ext cx="2817996" cy="31661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afbeelding en kies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´Naar achtergrond´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97042308-9E60-46BA-8F2A-DF55D4E6852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64991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CE3105CD-6B4E-48A0-885E-D456B3A2D0BC}"/>
                </a:ext>
              </a:extLst>
            </p:cNvPr>
            <p:cNvGrpSpPr/>
            <p:nvPr userDrawn="1"/>
          </p:nvGrpSpPr>
          <p:grpSpPr>
            <a:xfrm>
              <a:off x="12757282" y="2296644"/>
              <a:ext cx="825500" cy="209550"/>
              <a:chOff x="13504624" y="2444818"/>
              <a:chExt cx="825500" cy="209550"/>
            </a:xfrm>
          </p:grpSpPr>
          <p:sp>
            <p:nvSpPr>
              <p:cNvPr id="25" name="Rechthoek 24">
                <a:extLst>
                  <a:ext uri="{FF2B5EF4-FFF2-40B4-BE49-F238E27FC236}">
                    <a16:creationId xmlns:a16="http://schemas.microsoft.com/office/drawing/2014/main" id="{1D594764-0E2B-4928-BBBC-00D2B2A053A0}"/>
                  </a:ext>
                </a:extLst>
              </p:cNvPr>
              <p:cNvSpPr/>
              <p:nvPr userDrawn="1"/>
            </p:nvSpPr>
            <p:spPr>
              <a:xfrm>
                <a:off x="13504624" y="2444818"/>
                <a:ext cx="825500" cy="20955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26" name="Rechte verbindingslijn 25">
                <a:extLst>
                  <a:ext uri="{FF2B5EF4-FFF2-40B4-BE49-F238E27FC236}">
                    <a16:creationId xmlns:a16="http://schemas.microsoft.com/office/drawing/2014/main" id="{BDD584E0-16E8-4E6D-A6C7-146139C95D92}"/>
                  </a:ext>
                </a:extLst>
              </p:cNvPr>
              <p:cNvCxnSpPr/>
              <p:nvPr userDrawn="1"/>
            </p:nvCxnSpPr>
            <p:spPr>
              <a:xfrm>
                <a:off x="14155269" y="2477218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27" name="Gelijkbenige driehoek 26">
                <a:extLst>
                  <a:ext uri="{FF2B5EF4-FFF2-40B4-BE49-F238E27FC236}">
                    <a16:creationId xmlns:a16="http://schemas.microsoft.com/office/drawing/2014/main" id="{0A280435-9A49-49D9-90D6-7434805A16C0}"/>
                  </a:ext>
                </a:extLst>
              </p:cNvPr>
              <p:cNvSpPr/>
              <p:nvPr userDrawn="1"/>
            </p:nvSpPr>
            <p:spPr>
              <a:xfrm rot="10800000">
                <a:off x="14196089" y="2528872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A51D7130-BD7D-40C3-92B9-F8E0F359AB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905991"/>
            <a:ext cx="3463156" cy="416831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51" name="Tijdelijke aanduiding voor dianummer 5">
            <a:extLst>
              <a:ext uri="{FF2B5EF4-FFF2-40B4-BE49-F238E27FC236}">
                <a16:creationId xmlns:a16="http://schemas.microsoft.com/office/drawing/2014/main" id="{44C54152-0719-4E2F-8A1D-090E810E9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52" name="Tijdelijke aanduiding voor voettekst 4">
            <a:extLst>
              <a:ext uri="{FF2B5EF4-FFF2-40B4-BE49-F238E27FC236}">
                <a16:creationId xmlns:a16="http://schemas.microsoft.com/office/drawing/2014/main" id="{44537B53-FF58-4064-878D-9913B20499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54" name="Tijdelijke aanduiding voor tekst 7">
            <a:extLst>
              <a:ext uri="{FF2B5EF4-FFF2-40B4-BE49-F238E27FC236}">
                <a16:creationId xmlns:a16="http://schemas.microsoft.com/office/drawing/2014/main" id="{C33387CB-11F0-4F1E-BB3F-98DF7BA62E3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3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C7C13662-BB28-4603-91F1-4637D0664BC9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100% Foto</a:t>
            </a:r>
          </a:p>
        </p:txBody>
      </p:sp>
    </p:spTree>
    <p:extLst>
      <p:ext uri="{BB962C8B-B14F-4D97-AF65-F5344CB8AC3E}">
        <p14:creationId xmlns:p14="http://schemas.microsoft.com/office/powerpoint/2010/main" val="190472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Grafiek (R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hthoek 154">
            <a:extLst>
              <a:ext uri="{FF2B5EF4-FFF2-40B4-BE49-F238E27FC236}">
                <a16:creationId xmlns:a16="http://schemas.microsoft.com/office/drawing/2014/main" id="{F7265703-5A4A-410C-9F31-253543EE1E21}"/>
              </a:ext>
            </a:extLst>
          </p:cNvPr>
          <p:cNvSpPr/>
          <p:nvPr userDrawn="1"/>
        </p:nvSpPr>
        <p:spPr>
          <a:xfrm>
            <a:off x="1" y="0"/>
            <a:ext cx="53437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dirty="0" err="1">
              <a:latin typeface="+mj-lt"/>
            </a:endParaRP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972000" y="1571747"/>
            <a:ext cx="3600000" cy="4320000"/>
          </a:xfrm>
        </p:spPr>
        <p:txBody>
          <a:bodyPr vert="horz"/>
          <a:lstStyle>
            <a:lvl1pPr>
              <a:defRPr>
                <a:ln w="3175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1pPr>
            <a:lvl2pPr>
              <a:defRPr>
                <a:ln w="3175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2pPr>
            <a:lvl3pPr>
              <a:defRPr>
                <a:ln w="3175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ln w="3175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6pPr>
            <a:lvl7pPr>
              <a:defRPr>
                <a:ln w="3175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7pPr>
            <a:lvl8pPr>
              <a:defRPr>
                <a:ln w="3175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Rood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01B-8F16-40A9-906F-3EDD3E3BC6E6}" type="datetime1">
              <a:rPr lang="nl-NL" smtClean="0"/>
              <a:t>10-10-2022</a:t>
            </a:fld>
            <a:endParaRPr lang="nl-NL"/>
          </a:p>
        </p:txBody>
      </p:sp>
      <p:sp>
        <p:nvSpPr>
          <p:cNvPr id="91" name="Tijdelijke aanduiding voor grafiek 7">
            <a:extLst>
              <a:ext uri="{FF2B5EF4-FFF2-40B4-BE49-F238E27FC236}">
                <a16:creationId xmlns:a16="http://schemas.microsoft.com/office/drawing/2014/main" id="{BDED734F-E8EE-4A40-A3B0-CCDA1D102C45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096001" y="1571747"/>
            <a:ext cx="5124000" cy="4320000"/>
          </a:xfrm>
          <a:noFill/>
        </p:spPr>
        <p:txBody>
          <a:bodyPr tIns="162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 baseline="0">
                <a:ln w="3175">
                  <a:noFill/>
                  <a:miter lim="800000"/>
                </a:ln>
                <a:latin typeface="+mj-lt"/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grafiek in te voegen</a:t>
            </a:r>
          </a:p>
        </p:txBody>
      </p:sp>
      <p:grpSp>
        <p:nvGrpSpPr>
          <p:cNvPr id="93" name="Instructie">
            <a:extLst>
              <a:ext uri="{FF2B5EF4-FFF2-40B4-BE49-F238E27FC236}">
                <a16:creationId xmlns:a16="http://schemas.microsoft.com/office/drawing/2014/main" id="{C9E001F6-3FBC-45DC-8207-6548440F7712}"/>
              </a:ext>
            </a:extLst>
          </p:cNvPr>
          <p:cNvGrpSpPr/>
          <p:nvPr userDrawn="1"/>
        </p:nvGrpSpPr>
        <p:grpSpPr>
          <a:xfrm>
            <a:off x="12389714" y="3046306"/>
            <a:ext cx="3183677" cy="2546619"/>
            <a:chOff x="12389714" y="4327164"/>
            <a:chExt cx="3183677" cy="2546619"/>
          </a:xfrm>
        </p:grpSpPr>
        <p:grpSp>
          <p:nvGrpSpPr>
            <p:cNvPr id="94" name="Meer informatie">
              <a:extLst>
                <a:ext uri="{FF2B5EF4-FFF2-40B4-BE49-F238E27FC236}">
                  <a16:creationId xmlns:a16="http://schemas.microsoft.com/office/drawing/2014/main" id="{7A1C1B78-6E2D-43F3-86BB-D14987A8AA27}"/>
                </a:ext>
              </a:extLst>
            </p:cNvPr>
            <p:cNvGrpSpPr/>
            <p:nvPr userDrawn="1"/>
          </p:nvGrpSpPr>
          <p:grpSpPr>
            <a:xfrm>
              <a:off x="12394875" y="6090510"/>
              <a:ext cx="3178515" cy="783273"/>
              <a:chOff x="-3741486" y="3359148"/>
              <a:chExt cx="3178515" cy="783273"/>
            </a:xfrm>
          </p:grpSpPr>
          <p:sp>
            <p:nvSpPr>
              <p:cNvPr id="132" name="Freeform 101">
                <a:extLst>
                  <a:ext uri="{FF2B5EF4-FFF2-40B4-BE49-F238E27FC236}">
                    <a16:creationId xmlns:a16="http://schemas.microsoft.com/office/drawing/2014/main" id="{16A53905-2267-4835-AA50-6145FC3B3F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BBC55B4F-53EC-4FA0-9FA4-A2BA84E90F87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34" name="Rechte verbindingslijn 133">
                <a:extLst>
                  <a:ext uri="{FF2B5EF4-FFF2-40B4-BE49-F238E27FC236}">
                    <a16:creationId xmlns:a16="http://schemas.microsoft.com/office/drawing/2014/main" id="{501C72D5-9204-4357-8F61-2867865910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cxnSp>
          <p:nvCxnSpPr>
            <p:cNvPr id="95" name="Rechte verbindingslijn 94">
              <a:extLst>
                <a:ext uri="{FF2B5EF4-FFF2-40B4-BE49-F238E27FC236}">
                  <a16:creationId xmlns:a16="http://schemas.microsoft.com/office/drawing/2014/main" id="{E73A71B5-D298-408B-B81A-669EDBCB71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596372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4F090187-74DB-4F08-B9D2-5A2495208D4F}"/>
                </a:ext>
              </a:extLst>
            </p:cNvPr>
            <p:cNvSpPr/>
            <p:nvPr userDrawn="1"/>
          </p:nvSpPr>
          <p:spPr>
            <a:xfrm>
              <a:off x="12395375" y="4327164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Data van de Grafiek Bewerken</a:t>
              </a:r>
            </a:p>
          </p:txBody>
        </p:sp>
        <p:sp>
          <p:nvSpPr>
            <p:cNvPr id="97" name="Ovaal 96">
              <a:extLst>
                <a:ext uri="{FF2B5EF4-FFF2-40B4-BE49-F238E27FC236}">
                  <a16:creationId xmlns:a16="http://schemas.microsoft.com/office/drawing/2014/main" id="{56242B33-BB1A-4AC4-A7AF-6695B08F87DE}"/>
                </a:ext>
              </a:extLst>
            </p:cNvPr>
            <p:cNvSpPr/>
            <p:nvPr userDrawn="1"/>
          </p:nvSpPr>
          <p:spPr>
            <a:xfrm>
              <a:off x="12389714" y="470625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98" name="Rechte verbindingslijn 97">
              <a:extLst>
                <a:ext uri="{FF2B5EF4-FFF2-40B4-BE49-F238E27FC236}">
                  <a16:creationId xmlns:a16="http://schemas.microsoft.com/office/drawing/2014/main" id="{7E3C0BF9-E98E-44A9-8118-80E0DAB7D10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4584932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7CFB252F-FA08-4A37-88FC-077A1F4CE170}"/>
                </a:ext>
              </a:extLst>
            </p:cNvPr>
            <p:cNvSpPr/>
            <p:nvPr userDrawn="1"/>
          </p:nvSpPr>
          <p:spPr>
            <a:xfrm>
              <a:off x="12755395" y="4772316"/>
              <a:ext cx="2817995" cy="31443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100" kern="0" noProof="0" dirty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Selecteer de grafiek, klik met de rechter muisknop en kies </a:t>
              </a:r>
              <a:r>
                <a:rPr lang="nl-NL" sz="1100" b="1" kern="0" noProof="0" dirty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‘Gegevens bewerken’</a:t>
              </a:r>
            </a:p>
          </p:txBody>
        </p:sp>
        <p:grpSp>
          <p:nvGrpSpPr>
            <p:cNvPr id="100" name="Groep 99">
              <a:extLst>
                <a:ext uri="{FF2B5EF4-FFF2-40B4-BE49-F238E27FC236}">
                  <a16:creationId xmlns:a16="http://schemas.microsoft.com/office/drawing/2014/main" id="{5149F826-5473-4D84-B11A-B8FCED0BC60B}"/>
                </a:ext>
              </a:extLst>
            </p:cNvPr>
            <p:cNvGrpSpPr/>
            <p:nvPr userDrawn="1"/>
          </p:nvGrpSpPr>
          <p:grpSpPr>
            <a:xfrm>
              <a:off x="12755394" y="5222855"/>
              <a:ext cx="1714530" cy="639425"/>
              <a:chOff x="12757283" y="4365594"/>
              <a:chExt cx="1714530" cy="639425"/>
            </a:xfrm>
          </p:grpSpPr>
          <p:sp>
            <p:nvSpPr>
              <p:cNvPr id="101" name="Rechthoek 100">
                <a:extLst>
                  <a:ext uri="{FF2B5EF4-FFF2-40B4-BE49-F238E27FC236}">
                    <a16:creationId xmlns:a16="http://schemas.microsoft.com/office/drawing/2014/main" id="{4DBEFDC8-2B58-429A-A80F-BECE302BD12E}"/>
                  </a:ext>
                </a:extLst>
              </p:cNvPr>
              <p:cNvSpPr/>
              <p:nvPr userDrawn="1"/>
            </p:nvSpPr>
            <p:spPr>
              <a:xfrm>
                <a:off x="12757283" y="4365594"/>
                <a:ext cx="1626818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Rechthoek 101">
                <a:extLst>
                  <a:ext uri="{FF2B5EF4-FFF2-40B4-BE49-F238E27FC236}">
                    <a16:creationId xmlns:a16="http://schemas.microsoft.com/office/drawing/2014/main" id="{D9C13CA8-362E-419F-8E5B-5423F1B8C43F}"/>
                  </a:ext>
                </a:extLst>
              </p:cNvPr>
              <p:cNvSpPr/>
              <p:nvPr userDrawn="1"/>
            </p:nvSpPr>
            <p:spPr>
              <a:xfrm>
                <a:off x="12768263" y="4676983"/>
                <a:ext cx="1609231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Tekstvak 102">
                <a:extLst>
                  <a:ext uri="{FF2B5EF4-FFF2-40B4-BE49-F238E27FC236}">
                    <a16:creationId xmlns:a16="http://schemas.microsoft.com/office/drawing/2014/main" id="{38A87954-6B96-4840-99EE-473A13BF08BB}"/>
                  </a:ext>
                </a:extLst>
              </p:cNvPr>
              <p:cNvSpPr txBox="1"/>
              <p:nvPr userDrawn="1"/>
            </p:nvSpPr>
            <p:spPr>
              <a:xfrm>
                <a:off x="12997648" y="4404704"/>
                <a:ext cx="1248154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Grafiektype wijzigen</a:t>
                </a:r>
              </a:p>
            </p:txBody>
          </p:sp>
          <p:sp>
            <p:nvSpPr>
              <p:cNvPr id="104" name="Tekstvak 103">
                <a:extLst>
                  <a:ext uri="{FF2B5EF4-FFF2-40B4-BE49-F238E27FC236}">
                    <a16:creationId xmlns:a16="http://schemas.microsoft.com/office/drawing/2014/main" id="{64EAE2DA-E998-42D4-AF66-6DC0D991A793}"/>
                  </a:ext>
                </a:extLst>
              </p:cNvPr>
              <p:cNvSpPr txBox="1"/>
              <p:nvPr userDrawn="1"/>
            </p:nvSpPr>
            <p:spPr>
              <a:xfrm>
                <a:off x="12984219" y="4725830"/>
                <a:ext cx="1274711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Gegevens bewerken</a:t>
                </a:r>
              </a:p>
            </p:txBody>
          </p:sp>
          <p:pic>
            <p:nvPicPr>
              <p:cNvPr id="105" name="Picture 3">
                <a:extLst>
                  <a:ext uri="{FF2B5EF4-FFF2-40B4-BE49-F238E27FC236}">
                    <a16:creationId xmlns:a16="http://schemas.microsoft.com/office/drawing/2014/main" id="{2637CA94-7489-4D59-BA7C-0072F03D7793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28727" y="477368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06" name="Groep 105">
                <a:extLst>
                  <a:ext uri="{FF2B5EF4-FFF2-40B4-BE49-F238E27FC236}">
                    <a16:creationId xmlns:a16="http://schemas.microsoft.com/office/drawing/2014/main" id="{E0F65D8A-932C-4FFE-8A7C-FCD741C254C1}"/>
                  </a:ext>
                </a:extLst>
              </p:cNvPr>
              <p:cNvGrpSpPr/>
              <p:nvPr userDrawn="1"/>
            </p:nvGrpSpPr>
            <p:grpSpPr>
              <a:xfrm>
                <a:off x="12831198" y="4432250"/>
                <a:ext cx="139861" cy="152244"/>
                <a:chOff x="12574450" y="6053892"/>
                <a:chExt cx="169232" cy="184215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E4F2CAC6-C286-4619-9A46-94AF0F3B4813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130" name="Rechthoek 129">
                  <a:extLst>
                    <a:ext uri="{FF2B5EF4-FFF2-40B4-BE49-F238E27FC236}">
                      <a16:creationId xmlns:a16="http://schemas.microsoft.com/office/drawing/2014/main" id="{FF309A0B-5266-403E-A702-BE9F65D24750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131" name="Rechthoek 130">
                  <a:extLst>
                    <a:ext uri="{FF2B5EF4-FFF2-40B4-BE49-F238E27FC236}">
                      <a16:creationId xmlns:a16="http://schemas.microsoft.com/office/drawing/2014/main" id="{6473A50E-AE4B-43CE-8EC8-1620785C8D60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07" name="Groep 106">
                <a:extLst>
                  <a:ext uri="{FF2B5EF4-FFF2-40B4-BE49-F238E27FC236}">
                    <a16:creationId xmlns:a16="http://schemas.microsoft.com/office/drawing/2014/main" id="{A10A86B2-4771-4F86-94AC-EE55D2392979}"/>
                  </a:ext>
                </a:extLst>
              </p:cNvPr>
              <p:cNvGrpSpPr/>
              <p:nvPr userDrawn="1"/>
            </p:nvGrpSpPr>
            <p:grpSpPr>
              <a:xfrm>
                <a:off x="12831198" y="4748585"/>
                <a:ext cx="184916" cy="120210"/>
                <a:chOff x="8815516" y="1076284"/>
                <a:chExt cx="503174" cy="327105"/>
              </a:xfrm>
            </p:grpSpPr>
            <p:sp>
              <p:nvSpPr>
                <p:cNvPr id="108" name="Rechthoek 107">
                  <a:extLst>
                    <a:ext uri="{FF2B5EF4-FFF2-40B4-BE49-F238E27FC236}">
                      <a16:creationId xmlns:a16="http://schemas.microsoft.com/office/drawing/2014/main" id="{47F3F537-AC54-4DE4-9350-4910FCF53CEE}"/>
                    </a:ext>
                  </a:extLst>
                </p:cNvPr>
                <p:cNvSpPr/>
                <p:nvPr userDrawn="1"/>
              </p:nvSpPr>
              <p:spPr>
                <a:xfrm>
                  <a:off x="8815516" y="1133167"/>
                  <a:ext cx="372729" cy="2359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E845CEF2-5548-4E42-8AF4-6F14ED3A3499}"/>
                    </a:ext>
                  </a:extLst>
                </p:cNvPr>
                <p:cNvGrpSpPr/>
                <p:nvPr userDrawn="1"/>
              </p:nvGrpSpPr>
              <p:grpSpPr>
                <a:xfrm>
                  <a:off x="8815517" y="1076284"/>
                  <a:ext cx="503173" cy="327105"/>
                  <a:chOff x="1351248" y="-683635"/>
                  <a:chExt cx="503173" cy="327105"/>
                </a:xfrm>
              </p:grpSpPr>
              <p:grpSp>
                <p:nvGrpSpPr>
                  <p:cNvPr id="110" name="Groep 109">
                    <a:extLst>
                      <a:ext uri="{FF2B5EF4-FFF2-40B4-BE49-F238E27FC236}">
                        <a16:creationId xmlns:a16="http://schemas.microsoft.com/office/drawing/2014/main" id="{E9E726B1-A7C6-4F14-9CAC-F4CD04BDDDF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1248" y="-683635"/>
                    <a:ext cx="375186" cy="293652"/>
                    <a:chOff x="1094874" y="-884923"/>
                    <a:chExt cx="884668" cy="692417"/>
                  </a:xfrm>
                </p:grpSpPr>
                <p:sp>
                  <p:nvSpPr>
                    <p:cNvPr id="115" name="Rechthoek 114">
                      <a:extLst>
                        <a:ext uri="{FF2B5EF4-FFF2-40B4-BE49-F238E27FC236}">
                          <a16:creationId xmlns:a16="http://schemas.microsoft.com/office/drawing/2014/main" id="{CB7A4333-9006-4DEC-8C05-AB8BA2C89A4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094874" y="-884923"/>
                      <a:ext cx="878304" cy="145579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noProof="0"/>
                    </a:p>
                  </p:txBody>
                </p:sp>
                <p:grpSp>
                  <p:nvGrpSpPr>
                    <p:cNvPr id="116" name="Groep 115">
                      <a:extLst>
                        <a:ext uri="{FF2B5EF4-FFF2-40B4-BE49-F238E27FC236}">
                          <a16:creationId xmlns:a16="http://schemas.microsoft.com/office/drawing/2014/main" id="{BBDB74E0-95DA-4B1B-B0B5-526EB602003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878306"/>
                      <a:ext cx="867364" cy="685800"/>
                      <a:chOff x="1094874" y="-878306"/>
                      <a:chExt cx="867364" cy="613611"/>
                    </a:xfrm>
                  </p:grpSpPr>
                  <p:cxnSp>
                    <p:nvCxnSpPr>
                      <p:cNvPr id="122" name="Rechte verbindingslijn 121">
                        <a:extLst>
                          <a:ext uri="{FF2B5EF4-FFF2-40B4-BE49-F238E27FC236}">
                            <a16:creationId xmlns:a16="http://schemas.microsoft.com/office/drawing/2014/main" id="{1F5CA13D-6259-465D-A375-8AADDDE629CC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094874" y="-878305"/>
                        <a:ext cx="0" cy="613610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3" name="Rechte verbindingslijn 122">
                        <a:extLst>
                          <a:ext uri="{FF2B5EF4-FFF2-40B4-BE49-F238E27FC236}">
                            <a16:creationId xmlns:a16="http://schemas.microsoft.com/office/drawing/2014/main" id="{F761B7E8-C0D2-4D72-A278-8D0AB0AC27A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962238" y="-878306"/>
                        <a:ext cx="0" cy="613611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24" name="Groep 123">
                        <a:extLst>
                          <a:ext uri="{FF2B5EF4-FFF2-40B4-BE49-F238E27FC236}">
                            <a16:creationId xmlns:a16="http://schemas.microsoft.com/office/drawing/2014/main" id="{4E325CC0-D128-44F7-A915-260996265FAB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270535" y="-878306"/>
                        <a:ext cx="526983" cy="613611"/>
                        <a:chOff x="1270535" y="-745959"/>
                        <a:chExt cx="526983" cy="481264"/>
                      </a:xfrm>
                    </p:grpSpPr>
                    <p:cxnSp>
                      <p:nvCxnSpPr>
                        <p:cNvPr id="125" name="Rechte verbindingslijn 124">
                          <a:extLst>
                            <a:ext uri="{FF2B5EF4-FFF2-40B4-BE49-F238E27FC236}">
                              <a16:creationId xmlns:a16="http://schemas.microsoft.com/office/drawing/2014/main" id="{C7638D50-02D3-4B9D-A6A4-D1014B950C3B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446196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6" name="Rechte verbindingslijn 125">
                          <a:extLst>
                            <a:ext uri="{FF2B5EF4-FFF2-40B4-BE49-F238E27FC236}">
                              <a16:creationId xmlns:a16="http://schemas.microsoft.com/office/drawing/2014/main" id="{FC25F6D1-67A7-4D32-8D54-D5234326E527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270535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7" name="Rechte verbindingslijn 126">
                          <a:extLst>
                            <a:ext uri="{FF2B5EF4-FFF2-40B4-BE49-F238E27FC236}">
                              <a16:creationId xmlns:a16="http://schemas.microsoft.com/office/drawing/2014/main" id="{3D5DF2D7-D0A1-4107-A507-0C75344A26E9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621857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8" name="Rechte verbindingslijn 127">
                          <a:extLst>
                            <a:ext uri="{FF2B5EF4-FFF2-40B4-BE49-F238E27FC236}">
                              <a16:creationId xmlns:a16="http://schemas.microsoft.com/office/drawing/2014/main" id="{521D8DF3-8251-4453-9315-AC24AD6A8ADD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797518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cxnSp>
                  <p:nvCxnSpPr>
                    <p:cNvPr id="117" name="Rechte verbindingslijn 116">
                      <a:extLst>
                        <a:ext uri="{FF2B5EF4-FFF2-40B4-BE49-F238E27FC236}">
                          <a16:creationId xmlns:a16="http://schemas.microsoft.com/office/drawing/2014/main" id="{28098B12-E9CD-4E38-8F60-278A86109DF3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H="1">
                      <a:off x="1098555" y="-192506"/>
                      <a:ext cx="880987" cy="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18" name="Groep 117">
                      <a:extLst>
                        <a:ext uri="{FF2B5EF4-FFF2-40B4-BE49-F238E27FC236}">
                          <a16:creationId xmlns:a16="http://schemas.microsoft.com/office/drawing/2014/main" id="{162FE508-906F-49AE-A86E-44E52136004B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607596"/>
                      <a:ext cx="878306" cy="276726"/>
                      <a:chOff x="1106905" y="-607596"/>
                      <a:chExt cx="878307" cy="276726"/>
                    </a:xfrm>
                  </p:grpSpPr>
                  <p:cxnSp>
                    <p:nvCxnSpPr>
                      <p:cNvPr id="119" name="Rechte verbindingslijn 118">
                        <a:extLst>
                          <a:ext uri="{FF2B5EF4-FFF2-40B4-BE49-F238E27FC236}">
                            <a16:creationId xmlns:a16="http://schemas.microsoft.com/office/drawing/2014/main" id="{5503EED9-B041-4F8A-B272-009E252CCF5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330870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0" name="Rechte verbindingslijn 119">
                        <a:extLst>
                          <a:ext uri="{FF2B5EF4-FFF2-40B4-BE49-F238E27FC236}">
                            <a16:creationId xmlns:a16="http://schemas.microsoft.com/office/drawing/2014/main" id="{94E33E19-C581-40C2-ABEB-4BD42A33E9C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469233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1" name="Rechte verbindingslijn 120">
                        <a:extLst>
                          <a:ext uri="{FF2B5EF4-FFF2-40B4-BE49-F238E27FC236}">
                            <a16:creationId xmlns:a16="http://schemas.microsoft.com/office/drawing/2014/main" id="{7BD10776-A3E1-48E1-86CD-8CDD6A102B0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607596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111" name="Groep 110">
                    <a:extLst>
                      <a:ext uri="{FF2B5EF4-FFF2-40B4-BE49-F238E27FC236}">
                        <a16:creationId xmlns:a16="http://schemas.microsoft.com/office/drawing/2014/main" id="{8B5AFAAA-DAD1-4662-9C8D-62732563B290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1605871" y="-605080"/>
                    <a:ext cx="90079" cy="407021"/>
                    <a:chOff x="3130062" y="-817193"/>
                    <a:chExt cx="131884" cy="595920"/>
                  </a:xfrm>
                  <a:solidFill>
                    <a:srgbClr val="3399FF"/>
                  </a:solidFill>
                </p:grpSpPr>
                <p:sp>
                  <p:nvSpPr>
                    <p:cNvPr id="112" name="Rechthoek 111">
                      <a:extLst>
                        <a:ext uri="{FF2B5EF4-FFF2-40B4-BE49-F238E27FC236}">
                          <a16:creationId xmlns:a16="http://schemas.microsoft.com/office/drawing/2014/main" id="{880B84C0-5DE3-42E3-9EF9-49216969E42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2" y="-705979"/>
                      <a:ext cx="131884" cy="281354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noProof="0"/>
                    </a:p>
                  </p:txBody>
                </p:sp>
                <p:sp>
                  <p:nvSpPr>
                    <p:cNvPr id="113" name="Rechthoek: afgeronde bovenhoeken 112">
                      <a:extLst>
                        <a:ext uri="{FF2B5EF4-FFF2-40B4-BE49-F238E27FC236}">
                          <a16:creationId xmlns:a16="http://schemas.microsoft.com/office/drawing/2014/main" id="{FE1C688C-1D06-4343-A0F7-B7B214ECF33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3" y="-817193"/>
                      <a:ext cx="131883" cy="87615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noProof="0"/>
                    </a:p>
                  </p:txBody>
                </p:sp>
                <p:sp>
                  <p:nvSpPr>
                    <p:cNvPr id="114" name="Gelijkbenige driehoek 113">
                      <a:extLst>
                        <a:ext uri="{FF2B5EF4-FFF2-40B4-BE49-F238E27FC236}">
                          <a16:creationId xmlns:a16="http://schemas.microsoft.com/office/drawing/2014/main" id="{26A48251-B39F-43D2-A5B4-8579A5A464C2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30062" y="-401026"/>
                      <a:ext cx="131884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noProof="0"/>
                    </a:p>
                  </p:txBody>
                </p:sp>
              </p:grpSp>
            </p:grpSp>
          </p:grpSp>
        </p:grpSp>
      </p:grpSp>
      <p:grpSp>
        <p:nvGrpSpPr>
          <p:cNvPr id="135" name="Instructie">
            <a:extLst>
              <a:ext uri="{FF2B5EF4-FFF2-40B4-BE49-F238E27FC236}">
                <a16:creationId xmlns:a16="http://schemas.microsoft.com/office/drawing/2014/main" id="{015A3A78-3E5D-474B-8118-23BEB68D7F72}"/>
              </a:ext>
            </a:extLst>
          </p:cNvPr>
          <p:cNvGrpSpPr/>
          <p:nvPr userDrawn="1"/>
        </p:nvGrpSpPr>
        <p:grpSpPr>
          <a:xfrm>
            <a:off x="12391601" y="0"/>
            <a:ext cx="3183677" cy="2499789"/>
            <a:chOff x="12391601" y="0"/>
            <a:chExt cx="3183677" cy="2499789"/>
          </a:xfrm>
        </p:grpSpPr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1EF28382-F5DA-4222-B10F-3C1A3B1D4D1B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Grafiek invoegen/veranderen</a:t>
              </a:r>
            </a:p>
          </p:txBody>
        </p:sp>
        <p:sp>
          <p:nvSpPr>
            <p:cNvPr id="137" name="Ovaal 136">
              <a:extLst>
                <a:ext uri="{FF2B5EF4-FFF2-40B4-BE49-F238E27FC236}">
                  <a16:creationId xmlns:a16="http://schemas.microsoft.com/office/drawing/2014/main" id="{E71F8945-6688-42DC-B6BB-F5523F38EAFD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38" name="Rechte verbindingslijn 137">
              <a:extLst>
                <a:ext uri="{FF2B5EF4-FFF2-40B4-BE49-F238E27FC236}">
                  <a16:creationId xmlns:a16="http://schemas.microsoft.com/office/drawing/2014/main" id="{E37094F8-B57D-4C64-B920-796D1AFC858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39" name="Rechte verbindingslijn 138">
              <a:extLst>
                <a:ext uri="{FF2B5EF4-FFF2-40B4-BE49-F238E27FC236}">
                  <a16:creationId xmlns:a16="http://schemas.microsoft.com/office/drawing/2014/main" id="{82D6A188-7533-4E36-BA8C-7CFBBF1DFD9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0" name="Rechthoek 139">
              <a:extLst>
                <a:ext uri="{FF2B5EF4-FFF2-40B4-BE49-F238E27FC236}">
                  <a16:creationId xmlns:a16="http://schemas.microsoft.com/office/drawing/2014/main" id="{03F6F256-BAED-42AD-B7CD-CD74E7CB538D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grafiek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grafiek in te voegen. </a:t>
              </a: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41" name="Ovaal 140">
              <a:extLst>
                <a:ext uri="{FF2B5EF4-FFF2-40B4-BE49-F238E27FC236}">
                  <a16:creationId xmlns:a16="http://schemas.microsoft.com/office/drawing/2014/main" id="{97A56B35-5EF6-4088-816C-CB973DBB0871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42" name="Rechthoek 141">
              <a:extLst>
                <a:ext uri="{FF2B5EF4-FFF2-40B4-BE49-F238E27FC236}">
                  <a16:creationId xmlns:a16="http://schemas.microsoft.com/office/drawing/2014/main" id="{1107F6C4-83ED-4B0A-BA8C-C2D85F7CD015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grafiek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43" name="Groep 142">
              <a:extLst>
                <a:ext uri="{FF2B5EF4-FFF2-40B4-BE49-F238E27FC236}">
                  <a16:creationId xmlns:a16="http://schemas.microsoft.com/office/drawing/2014/main" id="{099C7953-056F-4CF9-B984-08C5D0BB378B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49" name="Rechthoek 148">
                <a:extLst>
                  <a:ext uri="{FF2B5EF4-FFF2-40B4-BE49-F238E27FC236}">
                    <a16:creationId xmlns:a16="http://schemas.microsoft.com/office/drawing/2014/main" id="{7128E767-D7C4-4F0A-A11C-C36D78ABCA50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50" name="Rechte verbindingslijn 149">
                <a:extLst>
                  <a:ext uri="{FF2B5EF4-FFF2-40B4-BE49-F238E27FC236}">
                    <a16:creationId xmlns:a16="http://schemas.microsoft.com/office/drawing/2014/main" id="{0313D5C2-5876-407F-9A6B-82883BF4BF8C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51" name="Gelijkbenige driehoek 150">
                <a:extLst>
                  <a:ext uri="{FF2B5EF4-FFF2-40B4-BE49-F238E27FC236}">
                    <a16:creationId xmlns:a16="http://schemas.microsoft.com/office/drawing/2014/main" id="{81923B41-E4FE-4FEA-906E-82B89458B5D7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4" name="Rechte verbindingslijn 143">
              <a:extLst>
                <a:ext uri="{FF2B5EF4-FFF2-40B4-BE49-F238E27FC236}">
                  <a16:creationId xmlns:a16="http://schemas.microsoft.com/office/drawing/2014/main" id="{8EB43433-97DE-4461-9FAE-0E382BE65EC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45" name="Groep 144">
              <a:extLst>
                <a:ext uri="{FF2B5EF4-FFF2-40B4-BE49-F238E27FC236}">
                  <a16:creationId xmlns:a16="http://schemas.microsoft.com/office/drawing/2014/main" id="{F96A3E84-258C-4FDC-B46B-F7D1B2F335BB}"/>
                </a:ext>
              </a:extLst>
            </p:cNvPr>
            <p:cNvGrpSpPr/>
            <p:nvPr userDrawn="1"/>
          </p:nvGrpSpPr>
          <p:grpSpPr>
            <a:xfrm>
              <a:off x="12751697" y="1147804"/>
              <a:ext cx="289372" cy="314992"/>
              <a:chOff x="7322769" y="-310267"/>
              <a:chExt cx="289372" cy="314992"/>
            </a:xfrm>
          </p:grpSpPr>
          <p:sp>
            <p:nvSpPr>
              <p:cNvPr id="146" name="Rechthoek 145">
                <a:extLst>
                  <a:ext uri="{FF2B5EF4-FFF2-40B4-BE49-F238E27FC236}">
                    <a16:creationId xmlns:a16="http://schemas.microsoft.com/office/drawing/2014/main" id="{01475AE3-376C-47EE-83D5-684D16F77743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147" name="Rechthoek 146">
                <a:extLst>
                  <a:ext uri="{FF2B5EF4-FFF2-40B4-BE49-F238E27FC236}">
                    <a16:creationId xmlns:a16="http://schemas.microsoft.com/office/drawing/2014/main" id="{D4EE6DCE-B63B-434C-91ED-1587AF755CD2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148" name="Rechthoek 147">
                <a:extLst>
                  <a:ext uri="{FF2B5EF4-FFF2-40B4-BE49-F238E27FC236}">
                    <a16:creationId xmlns:a16="http://schemas.microsoft.com/office/drawing/2014/main" id="{792EC821-EC1B-45CD-AA31-A5174D9AEE25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</p:grpSp>
      </p:grpSp>
      <p:sp>
        <p:nvSpPr>
          <p:cNvPr id="8" name="Titel 7">
            <a:extLst>
              <a:ext uri="{FF2B5EF4-FFF2-40B4-BE49-F238E27FC236}">
                <a16:creationId xmlns:a16="http://schemas.microsoft.com/office/drawing/2014/main" id="{60FCBD76-A1C1-4F17-B98A-0B7EE97BF6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905991"/>
            <a:ext cx="3463156" cy="416831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153" name="Tijdelijke aanduiding voor dianummer 5">
            <a:extLst>
              <a:ext uri="{FF2B5EF4-FFF2-40B4-BE49-F238E27FC236}">
                <a16:creationId xmlns:a16="http://schemas.microsoft.com/office/drawing/2014/main" id="{EED59051-04B1-4F35-AC8F-56151FEB9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154" name="Tijdelijke aanduiding voor voettekst 4">
            <a:extLst>
              <a:ext uri="{FF2B5EF4-FFF2-40B4-BE49-F238E27FC236}">
                <a16:creationId xmlns:a16="http://schemas.microsoft.com/office/drawing/2014/main" id="{7ABB9F8A-D033-4BF9-A9C9-AC1EA8211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152" name="Tijdelijke aanduiding voor tekst 7">
            <a:extLst>
              <a:ext uri="{FF2B5EF4-FFF2-40B4-BE49-F238E27FC236}">
                <a16:creationId xmlns:a16="http://schemas.microsoft.com/office/drawing/2014/main" id="{ECA40366-A12B-4FC0-AF32-5CCFF873037D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3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45" name="Tekstvak 244">
            <a:extLst>
              <a:ext uri="{FF2B5EF4-FFF2-40B4-BE49-F238E27FC236}">
                <a16:creationId xmlns:a16="http://schemas.microsoft.com/office/drawing/2014/main" id="{4CD5491A-1A7B-4739-BDD3-3FBE3C96A709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Tekst + Grafiek (Rood)</a:t>
            </a:r>
          </a:p>
        </p:txBody>
      </p:sp>
      <p:grpSp>
        <p:nvGrpSpPr>
          <p:cNvPr id="157" name="Groep 156">
            <a:extLst>
              <a:ext uri="{FF2B5EF4-FFF2-40B4-BE49-F238E27FC236}">
                <a16:creationId xmlns:a16="http://schemas.microsoft.com/office/drawing/2014/main" id="{CF5A1A7E-4B1A-4C01-998D-59E2E96E81B9}"/>
              </a:ext>
            </a:extLst>
          </p:cNvPr>
          <p:cNvGrpSpPr/>
          <p:nvPr userDrawn="1"/>
        </p:nvGrpSpPr>
        <p:grpSpPr>
          <a:xfrm>
            <a:off x="-3437547" y="1434"/>
            <a:ext cx="3194765" cy="5913154"/>
            <a:chOff x="-3437547" y="1434"/>
            <a:chExt cx="3194765" cy="5913154"/>
          </a:xfrm>
        </p:grpSpPr>
        <p:sp>
          <p:nvSpPr>
            <p:cNvPr id="158" name="Rechthoek 157">
              <a:extLst>
                <a:ext uri="{FF2B5EF4-FFF2-40B4-BE49-F238E27FC236}">
                  <a16:creationId xmlns:a16="http://schemas.microsoft.com/office/drawing/2014/main" id="{2B9C81AC-5658-42C5-8034-BA9C2CBCF63A}"/>
                </a:ext>
              </a:extLst>
            </p:cNvPr>
            <p:cNvSpPr/>
            <p:nvPr userDrawn="1"/>
          </p:nvSpPr>
          <p:spPr>
            <a:xfrm>
              <a:off x="-3420798" y="1749171"/>
              <a:ext cx="3176012" cy="416541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cxnSp>
          <p:nvCxnSpPr>
            <p:cNvPr id="159" name="Rechte verbindingslijn 158">
              <a:extLst>
                <a:ext uri="{FF2B5EF4-FFF2-40B4-BE49-F238E27FC236}">
                  <a16:creationId xmlns:a16="http://schemas.microsoft.com/office/drawing/2014/main" id="{200CD2A2-5F8C-4D66-83AA-EF9D7B27823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91458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93EB92C6-DF5C-4279-9D30-BEF233758A1F}"/>
                </a:ext>
              </a:extLst>
            </p:cNvPr>
            <p:cNvSpPr/>
            <p:nvPr userDrawn="1"/>
          </p:nvSpPr>
          <p:spPr>
            <a:xfrm>
              <a:off x="-2800614" y="3692478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28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Quotes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8EC136DA-6F5E-41AD-A853-CF85E15C441E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62" name="Ovaal 161">
              <a:extLst>
                <a:ext uri="{FF2B5EF4-FFF2-40B4-BE49-F238E27FC236}">
                  <a16:creationId xmlns:a16="http://schemas.microsoft.com/office/drawing/2014/main" id="{D5ED78F4-BCC3-491B-9284-81E44E64C3E0}"/>
                </a:ext>
              </a:extLst>
            </p:cNvPr>
            <p:cNvSpPr/>
            <p:nvPr userDrawn="1"/>
          </p:nvSpPr>
          <p:spPr>
            <a:xfrm>
              <a:off x="-3274878" y="192971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63" name="Rechte verbindingslijn 162">
              <a:extLst>
                <a:ext uri="{FF2B5EF4-FFF2-40B4-BE49-F238E27FC236}">
                  <a16:creationId xmlns:a16="http://schemas.microsoft.com/office/drawing/2014/main" id="{40457D9A-3DF5-4DD1-8001-9544FD34AF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4" name="Groep 163">
              <a:extLst>
                <a:ext uri="{FF2B5EF4-FFF2-40B4-BE49-F238E27FC236}">
                  <a16:creationId xmlns:a16="http://schemas.microsoft.com/office/drawing/2014/main" id="{7043D836-D11E-4C49-BBF5-D902A9C24462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64" name="Rechthoek 263">
                <a:extLst>
                  <a:ext uri="{FF2B5EF4-FFF2-40B4-BE49-F238E27FC236}">
                    <a16:creationId xmlns:a16="http://schemas.microsoft.com/office/drawing/2014/main" id="{431C535B-39FB-4B2F-8684-A856E0DDD01A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65" name="Rechte verbindingslijn 264">
                <a:extLst>
                  <a:ext uri="{FF2B5EF4-FFF2-40B4-BE49-F238E27FC236}">
                    <a16:creationId xmlns:a16="http://schemas.microsoft.com/office/drawing/2014/main" id="{47BC2823-40A5-4D5D-A116-70ED7D94A4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Rechte verbindingslijn 265">
                <a:extLst>
                  <a:ext uri="{FF2B5EF4-FFF2-40B4-BE49-F238E27FC236}">
                    <a16:creationId xmlns:a16="http://schemas.microsoft.com/office/drawing/2014/main" id="{EB8C137E-5E1D-4BA4-887F-3588309869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7" name="Rechthoek 266">
                <a:extLst>
                  <a:ext uri="{FF2B5EF4-FFF2-40B4-BE49-F238E27FC236}">
                    <a16:creationId xmlns:a16="http://schemas.microsoft.com/office/drawing/2014/main" id="{7352534D-49B0-46FA-85AB-0FB400F1F73A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68" name="Groep 267">
                <a:extLst>
                  <a:ext uri="{FF2B5EF4-FFF2-40B4-BE49-F238E27FC236}">
                    <a16:creationId xmlns:a16="http://schemas.microsoft.com/office/drawing/2014/main" id="{183889B1-8CAE-4D5D-9BB9-94C57018BDC0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307" name="Groep 306">
                  <a:extLst>
                    <a:ext uri="{FF2B5EF4-FFF2-40B4-BE49-F238E27FC236}">
                      <a16:creationId xmlns:a16="http://schemas.microsoft.com/office/drawing/2014/main" id="{D170206F-9D7E-4CA9-9E3E-63E64962E9F5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311" name="Rechte verbindingslijn 310">
                    <a:extLst>
                      <a:ext uri="{FF2B5EF4-FFF2-40B4-BE49-F238E27FC236}">
                        <a16:creationId xmlns:a16="http://schemas.microsoft.com/office/drawing/2014/main" id="{8B242B1A-1323-44CA-9D84-885E1A2EDD3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2" name="Rechte verbindingslijn 311">
                    <a:extLst>
                      <a:ext uri="{FF2B5EF4-FFF2-40B4-BE49-F238E27FC236}">
                        <a16:creationId xmlns:a16="http://schemas.microsoft.com/office/drawing/2014/main" id="{5C08CEE0-EDF9-49E7-B02B-053171A265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3" name="Rechte verbindingslijn 312">
                    <a:extLst>
                      <a:ext uri="{FF2B5EF4-FFF2-40B4-BE49-F238E27FC236}">
                        <a16:creationId xmlns:a16="http://schemas.microsoft.com/office/drawing/2014/main" id="{FE216273-BC54-4039-B7B7-23C8C86CEFF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4" name="Rechte verbindingslijn 313">
                    <a:extLst>
                      <a:ext uri="{FF2B5EF4-FFF2-40B4-BE49-F238E27FC236}">
                        <a16:creationId xmlns:a16="http://schemas.microsoft.com/office/drawing/2014/main" id="{B6D847ED-E337-497F-8EDD-0F0543C4B4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5" name="Rechte verbindingslijn 314">
                    <a:extLst>
                      <a:ext uri="{FF2B5EF4-FFF2-40B4-BE49-F238E27FC236}">
                        <a16:creationId xmlns:a16="http://schemas.microsoft.com/office/drawing/2014/main" id="{C7AF23BD-133B-413C-A7D8-6BC6FC7655D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308" name="Groep 307">
                  <a:extLst>
                    <a:ext uri="{FF2B5EF4-FFF2-40B4-BE49-F238E27FC236}">
                      <a16:creationId xmlns:a16="http://schemas.microsoft.com/office/drawing/2014/main" id="{1E8AAC63-2D2F-4525-BAFE-8913DC11BB51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309" name="Rechthoek 308">
                    <a:extLst>
                      <a:ext uri="{FF2B5EF4-FFF2-40B4-BE49-F238E27FC236}">
                        <a16:creationId xmlns:a16="http://schemas.microsoft.com/office/drawing/2014/main" id="{FF172914-5166-46BC-9857-8C84CFD60CD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10" name="Pijl: punthaak 309">
                    <a:extLst>
                      <a:ext uri="{FF2B5EF4-FFF2-40B4-BE49-F238E27FC236}">
                        <a16:creationId xmlns:a16="http://schemas.microsoft.com/office/drawing/2014/main" id="{29B81650-E600-4AFF-97AF-6A988A0ABA2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269" name="Groep 268">
                <a:extLst>
                  <a:ext uri="{FF2B5EF4-FFF2-40B4-BE49-F238E27FC236}">
                    <a16:creationId xmlns:a16="http://schemas.microsoft.com/office/drawing/2014/main" id="{EB71BDD3-48F1-40B5-A845-2CC828EA4E09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298" name="Groep 297">
                  <a:extLst>
                    <a:ext uri="{FF2B5EF4-FFF2-40B4-BE49-F238E27FC236}">
                      <a16:creationId xmlns:a16="http://schemas.microsoft.com/office/drawing/2014/main" id="{08E4EA55-FDDA-4655-A7A5-DF86BF85408B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302" name="Rechte verbindingslijn 301">
                    <a:extLst>
                      <a:ext uri="{FF2B5EF4-FFF2-40B4-BE49-F238E27FC236}">
                        <a16:creationId xmlns:a16="http://schemas.microsoft.com/office/drawing/2014/main" id="{3DCFE2D0-FEB8-4728-BD83-AF24F29B869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3" name="Rechte verbindingslijn 302">
                    <a:extLst>
                      <a:ext uri="{FF2B5EF4-FFF2-40B4-BE49-F238E27FC236}">
                        <a16:creationId xmlns:a16="http://schemas.microsoft.com/office/drawing/2014/main" id="{7B0A81D6-6A87-4306-A5D5-D286E80560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4" name="Rechte verbindingslijn 303">
                    <a:extLst>
                      <a:ext uri="{FF2B5EF4-FFF2-40B4-BE49-F238E27FC236}">
                        <a16:creationId xmlns:a16="http://schemas.microsoft.com/office/drawing/2014/main" id="{CEC0FC88-60FD-48C1-BD0D-3087EBBEB14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5" name="Rechte verbindingslijn 304">
                    <a:extLst>
                      <a:ext uri="{FF2B5EF4-FFF2-40B4-BE49-F238E27FC236}">
                        <a16:creationId xmlns:a16="http://schemas.microsoft.com/office/drawing/2014/main" id="{185DD30C-CCB5-4D3A-92ED-B399D2A1F06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6" name="Rechte verbindingslijn 305">
                    <a:extLst>
                      <a:ext uri="{FF2B5EF4-FFF2-40B4-BE49-F238E27FC236}">
                        <a16:creationId xmlns:a16="http://schemas.microsoft.com/office/drawing/2014/main" id="{EA4B25F5-47A2-4672-B82E-EBC1E7890FB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99" name="Groep 298">
                  <a:extLst>
                    <a:ext uri="{FF2B5EF4-FFF2-40B4-BE49-F238E27FC236}">
                      <a16:creationId xmlns:a16="http://schemas.microsoft.com/office/drawing/2014/main" id="{92F38CBD-DE25-4066-831A-0448B403A707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300" name="Rechthoek 299">
                    <a:extLst>
                      <a:ext uri="{FF2B5EF4-FFF2-40B4-BE49-F238E27FC236}">
                        <a16:creationId xmlns:a16="http://schemas.microsoft.com/office/drawing/2014/main" id="{E2CE1455-38DF-46D0-AF2D-D3FFC7059B9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01" name="Pijl: punthaak 300">
                    <a:extLst>
                      <a:ext uri="{FF2B5EF4-FFF2-40B4-BE49-F238E27FC236}">
                        <a16:creationId xmlns:a16="http://schemas.microsoft.com/office/drawing/2014/main" id="{60CE0DEF-3F24-4348-8F38-45BDF95F6A8C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270" name="Rechte verbindingslijn 269">
                <a:extLst>
                  <a:ext uri="{FF2B5EF4-FFF2-40B4-BE49-F238E27FC236}">
                    <a16:creationId xmlns:a16="http://schemas.microsoft.com/office/drawing/2014/main" id="{864B009D-A4F2-4C45-82FD-B0865F37E5A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271" name="Rechte verbindingslijn 270">
                <a:extLst>
                  <a:ext uri="{FF2B5EF4-FFF2-40B4-BE49-F238E27FC236}">
                    <a16:creationId xmlns:a16="http://schemas.microsoft.com/office/drawing/2014/main" id="{FA5B1B73-A477-4054-B26D-1149052FAA0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272" name="Groep 271">
                <a:extLst>
                  <a:ext uri="{FF2B5EF4-FFF2-40B4-BE49-F238E27FC236}">
                    <a16:creationId xmlns:a16="http://schemas.microsoft.com/office/drawing/2014/main" id="{6E31CD3A-9FD0-4428-94DA-BF8AF80A98E5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287" name="Rechthoek 286">
                  <a:extLst>
                    <a:ext uri="{FF2B5EF4-FFF2-40B4-BE49-F238E27FC236}">
                      <a16:creationId xmlns:a16="http://schemas.microsoft.com/office/drawing/2014/main" id="{E22A9512-9150-4D5C-8A3B-E9060D6BFE90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8" name="Groep 287">
                  <a:extLst>
                    <a:ext uri="{FF2B5EF4-FFF2-40B4-BE49-F238E27FC236}">
                      <a16:creationId xmlns:a16="http://schemas.microsoft.com/office/drawing/2014/main" id="{8B92CBDA-293A-4C05-8F1C-7E93E877B812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289" name="Groep 288">
                    <a:extLst>
                      <a:ext uri="{FF2B5EF4-FFF2-40B4-BE49-F238E27FC236}">
                        <a16:creationId xmlns:a16="http://schemas.microsoft.com/office/drawing/2014/main" id="{C8D90AD4-7085-4151-80D2-1B5BE7B6225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293" name="Rechte verbindingslijn 292">
                      <a:extLst>
                        <a:ext uri="{FF2B5EF4-FFF2-40B4-BE49-F238E27FC236}">
                          <a16:creationId xmlns:a16="http://schemas.microsoft.com/office/drawing/2014/main" id="{A885A22E-3F68-452C-A108-158BAB4AB4A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94" name="Rechte verbindingslijn 293">
                      <a:extLst>
                        <a:ext uri="{FF2B5EF4-FFF2-40B4-BE49-F238E27FC236}">
                          <a16:creationId xmlns:a16="http://schemas.microsoft.com/office/drawing/2014/main" id="{237211EC-2103-421A-AA0F-4255013D2B0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95" name="Rechte verbindingslijn 294">
                      <a:extLst>
                        <a:ext uri="{FF2B5EF4-FFF2-40B4-BE49-F238E27FC236}">
                          <a16:creationId xmlns:a16="http://schemas.microsoft.com/office/drawing/2014/main" id="{C713F7D6-9B39-4DD0-A001-18B66D4326A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96" name="Rechte verbindingslijn 295">
                      <a:extLst>
                        <a:ext uri="{FF2B5EF4-FFF2-40B4-BE49-F238E27FC236}">
                          <a16:creationId xmlns:a16="http://schemas.microsoft.com/office/drawing/2014/main" id="{8CA83ADC-F2BF-46BA-8D04-F83FE7882DA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97" name="Rechte verbindingslijn 296">
                      <a:extLst>
                        <a:ext uri="{FF2B5EF4-FFF2-40B4-BE49-F238E27FC236}">
                          <a16:creationId xmlns:a16="http://schemas.microsoft.com/office/drawing/2014/main" id="{CB6B01C1-DFC0-431E-BC7F-02C0DBA5C98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290" name="Groep 289">
                    <a:extLst>
                      <a:ext uri="{FF2B5EF4-FFF2-40B4-BE49-F238E27FC236}">
                        <a16:creationId xmlns:a16="http://schemas.microsoft.com/office/drawing/2014/main" id="{A2DFFAC8-5592-4EBF-BEB4-8E61F4A7FF1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291" name="Rechthoek 290">
                      <a:extLst>
                        <a:ext uri="{FF2B5EF4-FFF2-40B4-BE49-F238E27FC236}">
                          <a16:creationId xmlns:a16="http://schemas.microsoft.com/office/drawing/2014/main" id="{7F653305-C99F-46F1-BB92-4979A2356AB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92" name="Pijl: punthaak 291">
                      <a:extLst>
                        <a:ext uri="{FF2B5EF4-FFF2-40B4-BE49-F238E27FC236}">
                          <a16:creationId xmlns:a16="http://schemas.microsoft.com/office/drawing/2014/main" id="{5C951C65-C406-4DF2-A5A9-8A2770109DDD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273" name="Groep 272">
                <a:extLst>
                  <a:ext uri="{FF2B5EF4-FFF2-40B4-BE49-F238E27FC236}">
                    <a16:creationId xmlns:a16="http://schemas.microsoft.com/office/drawing/2014/main" id="{46041DD9-D0F2-4151-B9B1-6469D4E297B3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276" name="Rechthoek 275">
                  <a:extLst>
                    <a:ext uri="{FF2B5EF4-FFF2-40B4-BE49-F238E27FC236}">
                      <a16:creationId xmlns:a16="http://schemas.microsoft.com/office/drawing/2014/main" id="{A346A6A8-27AC-47C6-8E0C-15ED0AAB5EFA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77" name="Groep 276">
                  <a:extLst>
                    <a:ext uri="{FF2B5EF4-FFF2-40B4-BE49-F238E27FC236}">
                      <a16:creationId xmlns:a16="http://schemas.microsoft.com/office/drawing/2014/main" id="{A0C68B3D-86E0-4709-8CC7-1DDE3DD77864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278" name="Groep 277">
                    <a:extLst>
                      <a:ext uri="{FF2B5EF4-FFF2-40B4-BE49-F238E27FC236}">
                        <a16:creationId xmlns:a16="http://schemas.microsoft.com/office/drawing/2014/main" id="{8FEF285D-3E37-4C5C-BB57-622D5C4A919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282" name="Rechte verbindingslijn 281">
                      <a:extLst>
                        <a:ext uri="{FF2B5EF4-FFF2-40B4-BE49-F238E27FC236}">
                          <a16:creationId xmlns:a16="http://schemas.microsoft.com/office/drawing/2014/main" id="{74871946-6A60-4A26-8DA8-4D48EAAA17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83" name="Rechte verbindingslijn 282">
                      <a:extLst>
                        <a:ext uri="{FF2B5EF4-FFF2-40B4-BE49-F238E27FC236}">
                          <a16:creationId xmlns:a16="http://schemas.microsoft.com/office/drawing/2014/main" id="{469EDF44-CBEC-43DD-A098-E77D6BB9EFD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84" name="Rechte verbindingslijn 283">
                      <a:extLst>
                        <a:ext uri="{FF2B5EF4-FFF2-40B4-BE49-F238E27FC236}">
                          <a16:creationId xmlns:a16="http://schemas.microsoft.com/office/drawing/2014/main" id="{C4ED1FEC-EFCE-4CFA-9CA5-94A47A1F3E6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85" name="Rechte verbindingslijn 284">
                      <a:extLst>
                        <a:ext uri="{FF2B5EF4-FFF2-40B4-BE49-F238E27FC236}">
                          <a16:creationId xmlns:a16="http://schemas.microsoft.com/office/drawing/2014/main" id="{65D6CB9C-CAFD-481B-B6E7-7811BA4751B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86" name="Rechte verbindingslijn 285">
                      <a:extLst>
                        <a:ext uri="{FF2B5EF4-FFF2-40B4-BE49-F238E27FC236}">
                          <a16:creationId xmlns:a16="http://schemas.microsoft.com/office/drawing/2014/main" id="{E36680C1-FCBD-427B-B534-DDB8113B706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279" name="Groep 278">
                    <a:extLst>
                      <a:ext uri="{FF2B5EF4-FFF2-40B4-BE49-F238E27FC236}">
                        <a16:creationId xmlns:a16="http://schemas.microsoft.com/office/drawing/2014/main" id="{EF802916-EAC3-48C5-9630-2CA13390A6D0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280" name="Rechthoek 279">
                      <a:extLst>
                        <a:ext uri="{FF2B5EF4-FFF2-40B4-BE49-F238E27FC236}">
                          <a16:creationId xmlns:a16="http://schemas.microsoft.com/office/drawing/2014/main" id="{1228A753-4237-4DC2-9D38-D3F8D7202AC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Pijl: punthaak 280">
                      <a:extLst>
                        <a:ext uri="{FF2B5EF4-FFF2-40B4-BE49-F238E27FC236}">
                          <a16:creationId xmlns:a16="http://schemas.microsoft.com/office/drawing/2014/main" id="{9E536407-E106-4289-AEE1-817CC20FF32E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274" name="Rechthoek 273">
                <a:extLst>
                  <a:ext uri="{FF2B5EF4-FFF2-40B4-BE49-F238E27FC236}">
                    <a16:creationId xmlns:a16="http://schemas.microsoft.com/office/drawing/2014/main" id="{E89E08CF-8E36-4F7E-9C7A-6765D1A7D11E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275" name="Rechthoek 274">
                <a:extLst>
                  <a:ext uri="{FF2B5EF4-FFF2-40B4-BE49-F238E27FC236}">
                    <a16:creationId xmlns:a16="http://schemas.microsoft.com/office/drawing/2014/main" id="{DBEA22C1-905E-40E6-B557-6271C88A7148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65" name="Rechte verbindingslijn 164">
              <a:extLst>
                <a:ext uri="{FF2B5EF4-FFF2-40B4-BE49-F238E27FC236}">
                  <a16:creationId xmlns:a16="http://schemas.microsoft.com/office/drawing/2014/main" id="{FE4603B0-B46A-45DD-BAFB-8E3167237E8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46" name="Rechthoek 245">
              <a:extLst>
                <a:ext uri="{FF2B5EF4-FFF2-40B4-BE49-F238E27FC236}">
                  <a16:creationId xmlns:a16="http://schemas.microsoft.com/office/drawing/2014/main" id="{3F9F6E06-52D0-4656-BA09-7FB1517CE7F3}"/>
                </a:ext>
              </a:extLst>
            </p:cNvPr>
            <p:cNvSpPr/>
            <p:nvPr userDrawn="1"/>
          </p:nvSpPr>
          <p:spPr>
            <a:xfrm>
              <a:off x="-2791378" y="193306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36195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Bullets</a:t>
              </a:r>
            </a:p>
          </p:txBody>
        </p:sp>
        <p:sp>
          <p:nvSpPr>
            <p:cNvPr id="247" name="Ovaal 246">
              <a:extLst>
                <a:ext uri="{FF2B5EF4-FFF2-40B4-BE49-F238E27FC236}">
                  <a16:creationId xmlns:a16="http://schemas.microsoft.com/office/drawing/2014/main" id="{D4087308-07F9-44DD-9CB3-C74D8E6DE1AA}"/>
                </a:ext>
              </a:extLst>
            </p:cNvPr>
            <p:cNvSpPr/>
            <p:nvPr userDrawn="1"/>
          </p:nvSpPr>
          <p:spPr>
            <a:xfrm>
              <a:off x="-3274878" y="236994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48" name="Rechthoek 247">
              <a:extLst>
                <a:ext uri="{FF2B5EF4-FFF2-40B4-BE49-F238E27FC236}">
                  <a16:creationId xmlns:a16="http://schemas.microsoft.com/office/drawing/2014/main" id="{980E77EB-75ED-4892-9BDB-A5BA93903B59}"/>
                </a:ext>
              </a:extLst>
            </p:cNvPr>
            <p:cNvSpPr/>
            <p:nvPr userDrawn="1"/>
          </p:nvSpPr>
          <p:spPr>
            <a:xfrm>
              <a:off x="-2791378" y="237291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2788" marR="0" lvl="1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Sub-bullets</a:t>
              </a:r>
            </a:p>
          </p:txBody>
        </p:sp>
        <p:sp>
          <p:nvSpPr>
            <p:cNvPr id="249" name="Ovaal 248">
              <a:extLst>
                <a:ext uri="{FF2B5EF4-FFF2-40B4-BE49-F238E27FC236}">
                  <a16:creationId xmlns:a16="http://schemas.microsoft.com/office/drawing/2014/main" id="{0E834BED-8173-4EE0-9E5A-0704711F1AD7}"/>
                </a:ext>
              </a:extLst>
            </p:cNvPr>
            <p:cNvSpPr/>
            <p:nvPr userDrawn="1"/>
          </p:nvSpPr>
          <p:spPr>
            <a:xfrm>
              <a:off x="-3274878" y="281016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50" name="Rechthoek 249">
              <a:extLst>
                <a:ext uri="{FF2B5EF4-FFF2-40B4-BE49-F238E27FC236}">
                  <a16:creationId xmlns:a16="http://schemas.microsoft.com/office/drawing/2014/main" id="{FAAC4B1A-58A3-4197-8183-9CFDFB0A5279}"/>
                </a:ext>
              </a:extLst>
            </p:cNvPr>
            <p:cNvSpPr/>
            <p:nvPr userDrawn="1"/>
          </p:nvSpPr>
          <p:spPr>
            <a:xfrm>
              <a:off x="-2791378" y="281277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251" name="Ovaal 250">
              <a:extLst>
                <a:ext uri="{FF2B5EF4-FFF2-40B4-BE49-F238E27FC236}">
                  <a16:creationId xmlns:a16="http://schemas.microsoft.com/office/drawing/2014/main" id="{3F26FEE7-04AB-449C-BE25-22D974ABBEE9}"/>
                </a:ext>
              </a:extLst>
            </p:cNvPr>
            <p:cNvSpPr/>
            <p:nvPr userDrawn="1"/>
          </p:nvSpPr>
          <p:spPr>
            <a:xfrm>
              <a:off x="-3274878" y="32503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252" name="Rechthoek 251">
              <a:extLst>
                <a:ext uri="{FF2B5EF4-FFF2-40B4-BE49-F238E27FC236}">
                  <a16:creationId xmlns:a16="http://schemas.microsoft.com/office/drawing/2014/main" id="{3B5E5AB2-A1A7-4BEF-8B4B-C0016F8F74D0}"/>
                </a:ext>
              </a:extLst>
            </p:cNvPr>
            <p:cNvSpPr/>
            <p:nvPr userDrawn="1"/>
          </p:nvSpPr>
          <p:spPr>
            <a:xfrm>
              <a:off x="-2791378" y="325262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b="0" kern="1200" noProof="0" dirty="0">
                  <a:solidFill>
                    <a:schemeClr val="bg1"/>
                  </a:solidFill>
                  <a:latin typeface="+mj-lt"/>
                  <a:ea typeface="+mn-ea"/>
                  <a:cs typeface="+mn-cs"/>
                </a:rPr>
                <a:t>Subtitel </a:t>
              </a:r>
            </a:p>
          </p:txBody>
        </p:sp>
        <p:sp>
          <p:nvSpPr>
            <p:cNvPr id="253" name="Ovaal 252">
              <a:extLst>
                <a:ext uri="{FF2B5EF4-FFF2-40B4-BE49-F238E27FC236}">
                  <a16:creationId xmlns:a16="http://schemas.microsoft.com/office/drawing/2014/main" id="{F13E1C89-037C-4280-B673-77F45E626B9D}"/>
                </a:ext>
              </a:extLst>
            </p:cNvPr>
            <p:cNvSpPr/>
            <p:nvPr userDrawn="1"/>
          </p:nvSpPr>
          <p:spPr>
            <a:xfrm>
              <a:off x="-3274878" y="369061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254" name="Rechthoek 253">
              <a:extLst>
                <a:ext uri="{FF2B5EF4-FFF2-40B4-BE49-F238E27FC236}">
                  <a16:creationId xmlns:a16="http://schemas.microsoft.com/office/drawing/2014/main" id="{7D8F6EF9-6B70-437D-878E-5BE498680745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cxnSp>
          <p:nvCxnSpPr>
            <p:cNvPr id="255" name="Rechte verbindingslijn 254">
              <a:extLst>
                <a:ext uri="{FF2B5EF4-FFF2-40B4-BE49-F238E27FC236}">
                  <a16:creationId xmlns:a16="http://schemas.microsoft.com/office/drawing/2014/main" id="{F1F68A16-BF4B-41A5-96AF-0362DCFD308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74917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56" name="Ovaal 255">
              <a:extLst>
                <a:ext uri="{FF2B5EF4-FFF2-40B4-BE49-F238E27FC236}">
                  <a16:creationId xmlns:a16="http://schemas.microsoft.com/office/drawing/2014/main" id="{B3EB8014-0D3D-47D3-A1F5-C14058CB141E}"/>
                </a:ext>
              </a:extLst>
            </p:cNvPr>
            <p:cNvSpPr/>
            <p:nvPr userDrawn="1"/>
          </p:nvSpPr>
          <p:spPr>
            <a:xfrm>
              <a:off x="-3274878" y="41308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57" name="Rechthoek 256">
              <a:extLst>
                <a:ext uri="{FF2B5EF4-FFF2-40B4-BE49-F238E27FC236}">
                  <a16:creationId xmlns:a16="http://schemas.microsoft.com/office/drawing/2014/main" id="{72516F54-8534-46E7-BEAA-396D5A001C4E}"/>
                </a:ext>
              </a:extLst>
            </p:cNvPr>
            <p:cNvSpPr/>
            <p:nvPr userDrawn="1"/>
          </p:nvSpPr>
          <p:spPr>
            <a:xfrm>
              <a:off x="-2791378" y="413233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5" indent="-542925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Nummers</a:t>
              </a:r>
            </a:p>
          </p:txBody>
        </p:sp>
        <p:sp>
          <p:nvSpPr>
            <p:cNvPr id="258" name="Ovaal 257">
              <a:extLst>
                <a:ext uri="{FF2B5EF4-FFF2-40B4-BE49-F238E27FC236}">
                  <a16:creationId xmlns:a16="http://schemas.microsoft.com/office/drawing/2014/main" id="{01445E22-60E8-4E09-976F-4FB95C572E4D}"/>
                </a:ext>
              </a:extLst>
            </p:cNvPr>
            <p:cNvSpPr/>
            <p:nvPr userDrawn="1"/>
          </p:nvSpPr>
          <p:spPr>
            <a:xfrm>
              <a:off x="-3274878" y="457107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59" name="Rechthoek 258">
              <a:extLst>
                <a:ext uri="{FF2B5EF4-FFF2-40B4-BE49-F238E27FC236}">
                  <a16:creationId xmlns:a16="http://schemas.microsoft.com/office/drawing/2014/main" id="{7CE7A168-1261-4E6C-8580-9B872B37E4FA}"/>
                </a:ext>
              </a:extLst>
            </p:cNvPr>
            <p:cNvSpPr/>
            <p:nvPr userDrawn="1"/>
          </p:nvSpPr>
          <p:spPr>
            <a:xfrm>
              <a:off x="-2791378" y="457218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6" indent="-35560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# Bullets</a:t>
              </a:r>
            </a:p>
          </p:txBody>
        </p:sp>
        <p:sp>
          <p:nvSpPr>
            <p:cNvPr id="260" name="Ovaal 259">
              <a:extLst>
                <a:ext uri="{FF2B5EF4-FFF2-40B4-BE49-F238E27FC236}">
                  <a16:creationId xmlns:a16="http://schemas.microsoft.com/office/drawing/2014/main" id="{8A21C0B9-056B-41A1-99F9-B64EAEECB8F0}"/>
                </a:ext>
              </a:extLst>
            </p:cNvPr>
            <p:cNvSpPr/>
            <p:nvPr userDrawn="1"/>
          </p:nvSpPr>
          <p:spPr>
            <a:xfrm>
              <a:off x="-3274878" y="50112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61" name="Rechthoek 260">
              <a:extLst>
                <a:ext uri="{FF2B5EF4-FFF2-40B4-BE49-F238E27FC236}">
                  <a16:creationId xmlns:a16="http://schemas.microsoft.com/office/drawing/2014/main" id="{4E4985AF-2B3D-40C4-A9FE-40D60E1BDDBC}"/>
                </a:ext>
              </a:extLst>
            </p:cNvPr>
            <p:cNvSpPr/>
            <p:nvPr userDrawn="1"/>
          </p:nvSpPr>
          <p:spPr>
            <a:xfrm>
              <a:off x="-2791378" y="501204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7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lphaLcPeriod"/>
                <a:tabLst/>
                <a:defRPr/>
              </a:pPr>
              <a:r>
                <a:rPr lang="en-US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# ABC</a:t>
              </a:r>
            </a:p>
          </p:txBody>
        </p:sp>
        <p:sp>
          <p:nvSpPr>
            <p:cNvPr id="262" name="Ovaal 261">
              <a:extLst>
                <a:ext uri="{FF2B5EF4-FFF2-40B4-BE49-F238E27FC236}">
                  <a16:creationId xmlns:a16="http://schemas.microsoft.com/office/drawing/2014/main" id="{5EDF7FF3-9005-447B-AEE7-F083663FD432}"/>
                </a:ext>
              </a:extLst>
            </p:cNvPr>
            <p:cNvSpPr/>
            <p:nvPr userDrawn="1"/>
          </p:nvSpPr>
          <p:spPr>
            <a:xfrm>
              <a:off x="-3274878" y="545152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63" name="Rechthoek 262">
              <a:extLst>
                <a:ext uri="{FF2B5EF4-FFF2-40B4-BE49-F238E27FC236}">
                  <a16:creationId xmlns:a16="http://schemas.microsoft.com/office/drawing/2014/main" id="{188702D2-F84F-4D56-8333-F83D1A5945CE}"/>
                </a:ext>
              </a:extLst>
            </p:cNvPr>
            <p:cNvSpPr/>
            <p:nvPr userDrawn="1"/>
          </p:nvSpPr>
          <p:spPr>
            <a:xfrm>
              <a:off x="-2791378" y="545189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097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tabel (R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BC2E-0FFF-401D-8AE4-57CD693D5ABF}" type="datetime1">
              <a:rPr lang="nl-NL" smtClean="0"/>
              <a:t>10-10-2022</a:t>
            </a:fld>
            <a:endParaRPr lang="nl-NL"/>
          </a:p>
        </p:txBody>
      </p:sp>
      <p:sp>
        <p:nvSpPr>
          <p:cNvPr id="91" name="Tijdelijke aanduiding voor grafiek 7">
            <a:extLst>
              <a:ext uri="{FF2B5EF4-FFF2-40B4-BE49-F238E27FC236}">
                <a16:creationId xmlns:a16="http://schemas.microsoft.com/office/drawing/2014/main" id="{BDED734F-E8EE-4A40-A3B0-CCDA1D102C45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972000" y="1571747"/>
            <a:ext cx="10248900" cy="4320000"/>
          </a:xfrm>
          <a:noFill/>
        </p:spPr>
        <p:txBody>
          <a:bodyPr tIns="162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 baseline="0">
                <a:ln w="3175">
                  <a:noFill/>
                  <a:miter lim="800000"/>
                </a:ln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grafiek in te voegen</a:t>
            </a:r>
          </a:p>
        </p:txBody>
      </p:sp>
      <p:grpSp>
        <p:nvGrpSpPr>
          <p:cNvPr id="93" name="Instructie">
            <a:extLst>
              <a:ext uri="{FF2B5EF4-FFF2-40B4-BE49-F238E27FC236}">
                <a16:creationId xmlns:a16="http://schemas.microsoft.com/office/drawing/2014/main" id="{C9E001F6-3FBC-45DC-8207-6548440F7712}"/>
              </a:ext>
            </a:extLst>
          </p:cNvPr>
          <p:cNvGrpSpPr/>
          <p:nvPr userDrawn="1"/>
        </p:nvGrpSpPr>
        <p:grpSpPr>
          <a:xfrm>
            <a:off x="12389714" y="3046306"/>
            <a:ext cx="3183677" cy="2546619"/>
            <a:chOff x="12389714" y="4327164"/>
            <a:chExt cx="3183677" cy="2546619"/>
          </a:xfrm>
        </p:grpSpPr>
        <p:grpSp>
          <p:nvGrpSpPr>
            <p:cNvPr id="94" name="Meer informatie">
              <a:extLst>
                <a:ext uri="{FF2B5EF4-FFF2-40B4-BE49-F238E27FC236}">
                  <a16:creationId xmlns:a16="http://schemas.microsoft.com/office/drawing/2014/main" id="{7A1C1B78-6E2D-43F3-86BB-D14987A8AA27}"/>
                </a:ext>
              </a:extLst>
            </p:cNvPr>
            <p:cNvGrpSpPr/>
            <p:nvPr userDrawn="1"/>
          </p:nvGrpSpPr>
          <p:grpSpPr>
            <a:xfrm>
              <a:off x="12394875" y="6090510"/>
              <a:ext cx="3178515" cy="783273"/>
              <a:chOff x="-3741486" y="3359148"/>
              <a:chExt cx="3178515" cy="783273"/>
            </a:xfrm>
          </p:grpSpPr>
          <p:sp>
            <p:nvSpPr>
              <p:cNvPr id="132" name="Freeform 101">
                <a:extLst>
                  <a:ext uri="{FF2B5EF4-FFF2-40B4-BE49-F238E27FC236}">
                    <a16:creationId xmlns:a16="http://schemas.microsoft.com/office/drawing/2014/main" id="{16A53905-2267-4835-AA50-6145FC3B3F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59148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BBC55B4F-53EC-4FA0-9FA4-A2BA84E90F87}"/>
                  </a:ext>
                </a:extLst>
              </p:cNvPr>
              <p:cNvSpPr/>
              <p:nvPr userDrawn="1"/>
            </p:nvSpPr>
            <p:spPr>
              <a:xfrm>
                <a:off x="-3380966" y="3431177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34" name="Rechte verbindingslijn 133">
                <a:extLst>
                  <a:ext uri="{FF2B5EF4-FFF2-40B4-BE49-F238E27FC236}">
                    <a16:creationId xmlns:a16="http://schemas.microsoft.com/office/drawing/2014/main" id="{501C72D5-9204-4357-8F61-2867865910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cxnSp>
          <p:nvCxnSpPr>
            <p:cNvPr id="95" name="Rechte verbindingslijn 94">
              <a:extLst>
                <a:ext uri="{FF2B5EF4-FFF2-40B4-BE49-F238E27FC236}">
                  <a16:creationId xmlns:a16="http://schemas.microsoft.com/office/drawing/2014/main" id="{E73A71B5-D298-408B-B81A-669EDBCB71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596372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4F090187-74DB-4F08-B9D2-5A2495208D4F}"/>
                </a:ext>
              </a:extLst>
            </p:cNvPr>
            <p:cNvSpPr/>
            <p:nvPr userDrawn="1"/>
          </p:nvSpPr>
          <p:spPr>
            <a:xfrm>
              <a:off x="12395375" y="4327164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Data van de Grafiek Bewerken</a:t>
              </a:r>
            </a:p>
          </p:txBody>
        </p:sp>
        <p:sp>
          <p:nvSpPr>
            <p:cNvPr id="97" name="Ovaal 96">
              <a:extLst>
                <a:ext uri="{FF2B5EF4-FFF2-40B4-BE49-F238E27FC236}">
                  <a16:creationId xmlns:a16="http://schemas.microsoft.com/office/drawing/2014/main" id="{56242B33-BB1A-4AC4-A7AF-6695B08F87DE}"/>
                </a:ext>
              </a:extLst>
            </p:cNvPr>
            <p:cNvSpPr/>
            <p:nvPr userDrawn="1"/>
          </p:nvSpPr>
          <p:spPr>
            <a:xfrm>
              <a:off x="12389714" y="470625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98" name="Rechte verbindingslijn 97">
              <a:extLst>
                <a:ext uri="{FF2B5EF4-FFF2-40B4-BE49-F238E27FC236}">
                  <a16:creationId xmlns:a16="http://schemas.microsoft.com/office/drawing/2014/main" id="{7E3C0BF9-E98E-44A9-8118-80E0DAB7D10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5374" y="4584932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9" name="Rechthoek 98">
              <a:extLst>
                <a:ext uri="{FF2B5EF4-FFF2-40B4-BE49-F238E27FC236}">
                  <a16:creationId xmlns:a16="http://schemas.microsoft.com/office/drawing/2014/main" id="{7CFB252F-FA08-4A37-88FC-077A1F4CE170}"/>
                </a:ext>
              </a:extLst>
            </p:cNvPr>
            <p:cNvSpPr/>
            <p:nvPr userDrawn="1"/>
          </p:nvSpPr>
          <p:spPr>
            <a:xfrm>
              <a:off x="12755395" y="4772316"/>
              <a:ext cx="2817995" cy="31443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100" kern="0" noProof="0" dirty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Selecteer de grafiek, klik met de rechter muisknop en kies </a:t>
              </a:r>
              <a:r>
                <a:rPr lang="nl-NL" sz="1100" b="1" kern="0" noProof="0" dirty="0">
                  <a:solidFill>
                    <a:schemeClr val="tx1"/>
                  </a:solidFill>
                  <a:latin typeface="+mn-lt"/>
                  <a:cs typeface="Segoe UI Light" panose="020B0502040204020203" pitchFamily="34" charset="0"/>
                </a:rPr>
                <a:t>‘Gegevens bewerken’</a:t>
              </a:r>
            </a:p>
          </p:txBody>
        </p:sp>
        <p:grpSp>
          <p:nvGrpSpPr>
            <p:cNvPr id="100" name="Groep 99">
              <a:extLst>
                <a:ext uri="{FF2B5EF4-FFF2-40B4-BE49-F238E27FC236}">
                  <a16:creationId xmlns:a16="http://schemas.microsoft.com/office/drawing/2014/main" id="{5149F826-5473-4D84-B11A-B8FCED0BC60B}"/>
                </a:ext>
              </a:extLst>
            </p:cNvPr>
            <p:cNvGrpSpPr/>
            <p:nvPr userDrawn="1"/>
          </p:nvGrpSpPr>
          <p:grpSpPr>
            <a:xfrm>
              <a:off x="12755394" y="5222855"/>
              <a:ext cx="1714530" cy="639425"/>
              <a:chOff x="12757283" y="4365594"/>
              <a:chExt cx="1714530" cy="639425"/>
            </a:xfrm>
          </p:grpSpPr>
          <p:sp>
            <p:nvSpPr>
              <p:cNvPr id="101" name="Rechthoek 100">
                <a:extLst>
                  <a:ext uri="{FF2B5EF4-FFF2-40B4-BE49-F238E27FC236}">
                    <a16:creationId xmlns:a16="http://schemas.microsoft.com/office/drawing/2014/main" id="{4DBEFDC8-2B58-429A-A80F-BECE302BD12E}"/>
                  </a:ext>
                </a:extLst>
              </p:cNvPr>
              <p:cNvSpPr/>
              <p:nvPr userDrawn="1"/>
            </p:nvSpPr>
            <p:spPr>
              <a:xfrm>
                <a:off x="12757283" y="4365594"/>
                <a:ext cx="1626818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Rechthoek 101">
                <a:extLst>
                  <a:ext uri="{FF2B5EF4-FFF2-40B4-BE49-F238E27FC236}">
                    <a16:creationId xmlns:a16="http://schemas.microsoft.com/office/drawing/2014/main" id="{D9C13CA8-362E-419F-8E5B-5423F1B8C43F}"/>
                  </a:ext>
                </a:extLst>
              </p:cNvPr>
              <p:cNvSpPr/>
              <p:nvPr userDrawn="1"/>
            </p:nvSpPr>
            <p:spPr>
              <a:xfrm>
                <a:off x="12768263" y="4676983"/>
                <a:ext cx="1609231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Tekstvak 102">
                <a:extLst>
                  <a:ext uri="{FF2B5EF4-FFF2-40B4-BE49-F238E27FC236}">
                    <a16:creationId xmlns:a16="http://schemas.microsoft.com/office/drawing/2014/main" id="{38A87954-6B96-4840-99EE-473A13BF08BB}"/>
                  </a:ext>
                </a:extLst>
              </p:cNvPr>
              <p:cNvSpPr txBox="1"/>
              <p:nvPr userDrawn="1"/>
            </p:nvSpPr>
            <p:spPr>
              <a:xfrm>
                <a:off x="12997648" y="4404704"/>
                <a:ext cx="1248154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Grafiektype wijzigen</a:t>
                </a:r>
              </a:p>
            </p:txBody>
          </p:sp>
          <p:sp>
            <p:nvSpPr>
              <p:cNvPr id="104" name="Tekstvak 103">
                <a:extLst>
                  <a:ext uri="{FF2B5EF4-FFF2-40B4-BE49-F238E27FC236}">
                    <a16:creationId xmlns:a16="http://schemas.microsoft.com/office/drawing/2014/main" id="{64EAE2DA-E998-42D4-AF66-6DC0D991A793}"/>
                  </a:ext>
                </a:extLst>
              </p:cNvPr>
              <p:cNvSpPr txBox="1"/>
              <p:nvPr userDrawn="1"/>
            </p:nvSpPr>
            <p:spPr>
              <a:xfrm>
                <a:off x="12984219" y="4725830"/>
                <a:ext cx="1274711" cy="2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Gegevens bewerken</a:t>
                </a:r>
              </a:p>
            </p:txBody>
          </p:sp>
          <p:pic>
            <p:nvPicPr>
              <p:cNvPr id="105" name="Picture 3">
                <a:extLst>
                  <a:ext uri="{FF2B5EF4-FFF2-40B4-BE49-F238E27FC236}">
                    <a16:creationId xmlns:a16="http://schemas.microsoft.com/office/drawing/2014/main" id="{2637CA94-7489-4D59-BA7C-0072F03D7793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28727" y="477368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06" name="Groep 105">
                <a:extLst>
                  <a:ext uri="{FF2B5EF4-FFF2-40B4-BE49-F238E27FC236}">
                    <a16:creationId xmlns:a16="http://schemas.microsoft.com/office/drawing/2014/main" id="{E0F65D8A-932C-4FFE-8A7C-FCD741C254C1}"/>
                  </a:ext>
                </a:extLst>
              </p:cNvPr>
              <p:cNvGrpSpPr/>
              <p:nvPr userDrawn="1"/>
            </p:nvGrpSpPr>
            <p:grpSpPr>
              <a:xfrm>
                <a:off x="12831198" y="4432250"/>
                <a:ext cx="139861" cy="152244"/>
                <a:chOff x="12574450" y="6053892"/>
                <a:chExt cx="169232" cy="184215"/>
              </a:xfrm>
            </p:grpSpPr>
            <p:sp>
              <p:nvSpPr>
                <p:cNvPr id="129" name="Rechthoek 128">
                  <a:extLst>
                    <a:ext uri="{FF2B5EF4-FFF2-40B4-BE49-F238E27FC236}">
                      <a16:creationId xmlns:a16="http://schemas.microsoft.com/office/drawing/2014/main" id="{E4F2CAC6-C286-4619-9A46-94AF0F3B4813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130" name="Rechthoek 129">
                  <a:extLst>
                    <a:ext uri="{FF2B5EF4-FFF2-40B4-BE49-F238E27FC236}">
                      <a16:creationId xmlns:a16="http://schemas.microsoft.com/office/drawing/2014/main" id="{FF309A0B-5266-403E-A702-BE9F65D24750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  <p:sp>
              <p:nvSpPr>
                <p:cNvPr id="131" name="Rechthoek 130">
                  <a:extLst>
                    <a:ext uri="{FF2B5EF4-FFF2-40B4-BE49-F238E27FC236}">
                      <a16:creationId xmlns:a16="http://schemas.microsoft.com/office/drawing/2014/main" id="{6473A50E-AE4B-43CE-8EC8-1620785C8D60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>
                    <a:solidFill>
                      <a:schemeClr val="tx2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107" name="Groep 106">
                <a:extLst>
                  <a:ext uri="{FF2B5EF4-FFF2-40B4-BE49-F238E27FC236}">
                    <a16:creationId xmlns:a16="http://schemas.microsoft.com/office/drawing/2014/main" id="{A10A86B2-4771-4F86-94AC-EE55D2392979}"/>
                  </a:ext>
                </a:extLst>
              </p:cNvPr>
              <p:cNvGrpSpPr/>
              <p:nvPr userDrawn="1"/>
            </p:nvGrpSpPr>
            <p:grpSpPr>
              <a:xfrm>
                <a:off x="12831198" y="4748585"/>
                <a:ext cx="184916" cy="120210"/>
                <a:chOff x="8815516" y="1076284"/>
                <a:chExt cx="503174" cy="327105"/>
              </a:xfrm>
            </p:grpSpPr>
            <p:sp>
              <p:nvSpPr>
                <p:cNvPr id="108" name="Rechthoek 107">
                  <a:extLst>
                    <a:ext uri="{FF2B5EF4-FFF2-40B4-BE49-F238E27FC236}">
                      <a16:creationId xmlns:a16="http://schemas.microsoft.com/office/drawing/2014/main" id="{47F3F537-AC54-4DE4-9350-4910FCF53CEE}"/>
                    </a:ext>
                  </a:extLst>
                </p:cNvPr>
                <p:cNvSpPr/>
                <p:nvPr userDrawn="1"/>
              </p:nvSpPr>
              <p:spPr>
                <a:xfrm>
                  <a:off x="8815516" y="1133167"/>
                  <a:ext cx="372729" cy="2359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E845CEF2-5548-4E42-8AF4-6F14ED3A3499}"/>
                    </a:ext>
                  </a:extLst>
                </p:cNvPr>
                <p:cNvGrpSpPr/>
                <p:nvPr userDrawn="1"/>
              </p:nvGrpSpPr>
              <p:grpSpPr>
                <a:xfrm>
                  <a:off x="8815517" y="1076284"/>
                  <a:ext cx="503173" cy="327105"/>
                  <a:chOff x="1351248" y="-683635"/>
                  <a:chExt cx="503173" cy="327105"/>
                </a:xfrm>
              </p:grpSpPr>
              <p:grpSp>
                <p:nvGrpSpPr>
                  <p:cNvPr id="110" name="Groep 109">
                    <a:extLst>
                      <a:ext uri="{FF2B5EF4-FFF2-40B4-BE49-F238E27FC236}">
                        <a16:creationId xmlns:a16="http://schemas.microsoft.com/office/drawing/2014/main" id="{E9E726B1-A7C6-4F14-9CAC-F4CD04BDDDF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1248" y="-683635"/>
                    <a:ext cx="375186" cy="293652"/>
                    <a:chOff x="1094874" y="-884923"/>
                    <a:chExt cx="884668" cy="692417"/>
                  </a:xfrm>
                </p:grpSpPr>
                <p:sp>
                  <p:nvSpPr>
                    <p:cNvPr id="115" name="Rechthoek 114">
                      <a:extLst>
                        <a:ext uri="{FF2B5EF4-FFF2-40B4-BE49-F238E27FC236}">
                          <a16:creationId xmlns:a16="http://schemas.microsoft.com/office/drawing/2014/main" id="{CB7A4333-9006-4DEC-8C05-AB8BA2C89A4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094874" y="-884923"/>
                      <a:ext cx="878304" cy="145579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noProof="0"/>
                    </a:p>
                  </p:txBody>
                </p:sp>
                <p:grpSp>
                  <p:nvGrpSpPr>
                    <p:cNvPr id="116" name="Groep 115">
                      <a:extLst>
                        <a:ext uri="{FF2B5EF4-FFF2-40B4-BE49-F238E27FC236}">
                          <a16:creationId xmlns:a16="http://schemas.microsoft.com/office/drawing/2014/main" id="{BBDB74E0-95DA-4B1B-B0B5-526EB602003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878306"/>
                      <a:ext cx="867364" cy="685800"/>
                      <a:chOff x="1094874" y="-878306"/>
                      <a:chExt cx="867364" cy="613611"/>
                    </a:xfrm>
                  </p:grpSpPr>
                  <p:cxnSp>
                    <p:nvCxnSpPr>
                      <p:cNvPr id="122" name="Rechte verbindingslijn 121">
                        <a:extLst>
                          <a:ext uri="{FF2B5EF4-FFF2-40B4-BE49-F238E27FC236}">
                            <a16:creationId xmlns:a16="http://schemas.microsoft.com/office/drawing/2014/main" id="{1F5CA13D-6259-465D-A375-8AADDDE629CC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094874" y="-878305"/>
                        <a:ext cx="0" cy="613610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3" name="Rechte verbindingslijn 122">
                        <a:extLst>
                          <a:ext uri="{FF2B5EF4-FFF2-40B4-BE49-F238E27FC236}">
                            <a16:creationId xmlns:a16="http://schemas.microsoft.com/office/drawing/2014/main" id="{F761B7E8-C0D2-4D72-A278-8D0AB0AC27A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962238" y="-878306"/>
                        <a:ext cx="0" cy="613611"/>
                      </a:xfrm>
                      <a:prstGeom prst="line">
                        <a:avLst/>
                      </a:prstGeom>
                      <a:ln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24" name="Groep 123">
                        <a:extLst>
                          <a:ext uri="{FF2B5EF4-FFF2-40B4-BE49-F238E27FC236}">
                            <a16:creationId xmlns:a16="http://schemas.microsoft.com/office/drawing/2014/main" id="{4E325CC0-D128-44F7-A915-260996265FAB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1270535" y="-878306"/>
                        <a:ext cx="526983" cy="613611"/>
                        <a:chOff x="1270535" y="-745959"/>
                        <a:chExt cx="526983" cy="481264"/>
                      </a:xfrm>
                    </p:grpSpPr>
                    <p:cxnSp>
                      <p:nvCxnSpPr>
                        <p:cNvPr id="125" name="Rechte verbindingslijn 124">
                          <a:extLst>
                            <a:ext uri="{FF2B5EF4-FFF2-40B4-BE49-F238E27FC236}">
                              <a16:creationId xmlns:a16="http://schemas.microsoft.com/office/drawing/2014/main" id="{C7638D50-02D3-4B9D-A6A4-D1014B950C3B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446196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6" name="Rechte verbindingslijn 125">
                          <a:extLst>
                            <a:ext uri="{FF2B5EF4-FFF2-40B4-BE49-F238E27FC236}">
                              <a16:creationId xmlns:a16="http://schemas.microsoft.com/office/drawing/2014/main" id="{FC25F6D1-67A7-4D32-8D54-D5234326E527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270535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7" name="Rechte verbindingslijn 126">
                          <a:extLst>
                            <a:ext uri="{FF2B5EF4-FFF2-40B4-BE49-F238E27FC236}">
                              <a16:creationId xmlns:a16="http://schemas.microsoft.com/office/drawing/2014/main" id="{3D5DF2D7-D0A1-4107-A507-0C75344A26E9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621857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8" name="Rechte verbindingslijn 127">
                          <a:extLst>
                            <a:ext uri="{FF2B5EF4-FFF2-40B4-BE49-F238E27FC236}">
                              <a16:creationId xmlns:a16="http://schemas.microsoft.com/office/drawing/2014/main" id="{521D8DF3-8251-4453-9315-AC24AD6A8ADD}"/>
                            </a:ext>
                          </a:extLst>
                        </p:cNvPr>
                        <p:cNvCxnSpPr>
                          <a:cxnSpLocks/>
                        </p:cNvCxnSpPr>
                        <p:nvPr userDrawn="1"/>
                      </p:nvCxnSpPr>
                      <p:spPr>
                        <a:xfrm>
                          <a:off x="1797518" y="-745959"/>
                          <a:ext cx="0" cy="481264"/>
                        </a:xfrm>
                        <a:prstGeom prst="line">
                          <a:avLst/>
                        </a:prstGeom>
                        <a:ln w="6350">
                          <a:solidFill>
                            <a:srgbClr val="81818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cxnSp>
                  <p:nvCxnSpPr>
                    <p:cNvPr id="117" name="Rechte verbindingslijn 116">
                      <a:extLst>
                        <a:ext uri="{FF2B5EF4-FFF2-40B4-BE49-F238E27FC236}">
                          <a16:creationId xmlns:a16="http://schemas.microsoft.com/office/drawing/2014/main" id="{28098B12-E9CD-4E38-8F60-278A86109DF3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 flipH="1">
                      <a:off x="1098555" y="-192506"/>
                      <a:ext cx="880987" cy="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18" name="Groep 117">
                      <a:extLst>
                        <a:ext uri="{FF2B5EF4-FFF2-40B4-BE49-F238E27FC236}">
                          <a16:creationId xmlns:a16="http://schemas.microsoft.com/office/drawing/2014/main" id="{162FE508-906F-49AE-A86E-44E52136004B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094874" y="-607596"/>
                      <a:ext cx="878306" cy="276726"/>
                      <a:chOff x="1106905" y="-607596"/>
                      <a:chExt cx="878307" cy="276726"/>
                    </a:xfrm>
                  </p:grpSpPr>
                  <p:cxnSp>
                    <p:nvCxnSpPr>
                      <p:cNvPr id="119" name="Rechte verbindingslijn 118">
                        <a:extLst>
                          <a:ext uri="{FF2B5EF4-FFF2-40B4-BE49-F238E27FC236}">
                            <a16:creationId xmlns:a16="http://schemas.microsoft.com/office/drawing/2014/main" id="{5503EED9-B041-4F8A-B272-009E252CCF5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330870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0" name="Rechte verbindingslijn 119">
                        <a:extLst>
                          <a:ext uri="{FF2B5EF4-FFF2-40B4-BE49-F238E27FC236}">
                            <a16:creationId xmlns:a16="http://schemas.microsoft.com/office/drawing/2014/main" id="{94E33E19-C581-40C2-ABEB-4BD42A33E9C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469233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1" name="Rechte verbindingslijn 120">
                        <a:extLst>
                          <a:ext uri="{FF2B5EF4-FFF2-40B4-BE49-F238E27FC236}">
                            <a16:creationId xmlns:a16="http://schemas.microsoft.com/office/drawing/2014/main" id="{7BD10776-A3E1-48E1-86CD-8CDD6A102B0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1106905" y="-607596"/>
                        <a:ext cx="878307" cy="0"/>
                      </a:xfrm>
                      <a:prstGeom prst="line">
                        <a:avLst/>
                      </a:prstGeom>
                      <a:ln w="6350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111" name="Groep 110">
                    <a:extLst>
                      <a:ext uri="{FF2B5EF4-FFF2-40B4-BE49-F238E27FC236}">
                        <a16:creationId xmlns:a16="http://schemas.microsoft.com/office/drawing/2014/main" id="{8B5AFAAA-DAD1-4662-9C8D-62732563B290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1605871" y="-605080"/>
                    <a:ext cx="90079" cy="407021"/>
                    <a:chOff x="3130062" y="-817193"/>
                    <a:chExt cx="131884" cy="595920"/>
                  </a:xfrm>
                  <a:solidFill>
                    <a:srgbClr val="3399FF"/>
                  </a:solidFill>
                </p:grpSpPr>
                <p:sp>
                  <p:nvSpPr>
                    <p:cNvPr id="112" name="Rechthoek 111">
                      <a:extLst>
                        <a:ext uri="{FF2B5EF4-FFF2-40B4-BE49-F238E27FC236}">
                          <a16:creationId xmlns:a16="http://schemas.microsoft.com/office/drawing/2014/main" id="{880B84C0-5DE3-42E3-9EF9-49216969E42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2" y="-705979"/>
                      <a:ext cx="131884" cy="281354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noProof="0"/>
                    </a:p>
                  </p:txBody>
                </p:sp>
                <p:sp>
                  <p:nvSpPr>
                    <p:cNvPr id="113" name="Rechthoek: afgeronde bovenhoeken 112">
                      <a:extLst>
                        <a:ext uri="{FF2B5EF4-FFF2-40B4-BE49-F238E27FC236}">
                          <a16:creationId xmlns:a16="http://schemas.microsoft.com/office/drawing/2014/main" id="{FE1C688C-1D06-4343-A0F7-B7B214ECF33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30063" y="-817193"/>
                      <a:ext cx="131883" cy="87615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noProof="0"/>
                    </a:p>
                  </p:txBody>
                </p:sp>
                <p:sp>
                  <p:nvSpPr>
                    <p:cNvPr id="114" name="Gelijkbenige driehoek 113">
                      <a:extLst>
                        <a:ext uri="{FF2B5EF4-FFF2-40B4-BE49-F238E27FC236}">
                          <a16:creationId xmlns:a16="http://schemas.microsoft.com/office/drawing/2014/main" id="{26A48251-B39F-43D2-A5B4-8579A5A464C2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30062" y="-401026"/>
                      <a:ext cx="131884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noProof="0"/>
                    </a:p>
                  </p:txBody>
                </p:sp>
              </p:grpSp>
            </p:grpSp>
          </p:grpSp>
        </p:grpSp>
      </p:grpSp>
      <p:grpSp>
        <p:nvGrpSpPr>
          <p:cNvPr id="135" name="Instructie">
            <a:extLst>
              <a:ext uri="{FF2B5EF4-FFF2-40B4-BE49-F238E27FC236}">
                <a16:creationId xmlns:a16="http://schemas.microsoft.com/office/drawing/2014/main" id="{015A3A78-3E5D-474B-8118-23BEB68D7F72}"/>
              </a:ext>
            </a:extLst>
          </p:cNvPr>
          <p:cNvGrpSpPr/>
          <p:nvPr userDrawn="1"/>
        </p:nvGrpSpPr>
        <p:grpSpPr>
          <a:xfrm>
            <a:off x="12391601" y="0"/>
            <a:ext cx="3183677" cy="2499789"/>
            <a:chOff x="12391601" y="0"/>
            <a:chExt cx="3183677" cy="2499789"/>
          </a:xfrm>
        </p:grpSpPr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1EF28382-F5DA-4222-B10F-3C1A3B1D4D1B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Grafiek invoegen/veranderen</a:t>
              </a:r>
            </a:p>
          </p:txBody>
        </p:sp>
        <p:sp>
          <p:nvSpPr>
            <p:cNvPr id="137" name="Ovaal 136">
              <a:extLst>
                <a:ext uri="{FF2B5EF4-FFF2-40B4-BE49-F238E27FC236}">
                  <a16:creationId xmlns:a16="http://schemas.microsoft.com/office/drawing/2014/main" id="{E71F8945-6688-42DC-B6BB-F5523F38EAFD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38" name="Rechte verbindingslijn 137">
              <a:extLst>
                <a:ext uri="{FF2B5EF4-FFF2-40B4-BE49-F238E27FC236}">
                  <a16:creationId xmlns:a16="http://schemas.microsoft.com/office/drawing/2014/main" id="{E37094F8-B57D-4C64-B920-796D1AFC858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39" name="Rechte verbindingslijn 138">
              <a:extLst>
                <a:ext uri="{FF2B5EF4-FFF2-40B4-BE49-F238E27FC236}">
                  <a16:creationId xmlns:a16="http://schemas.microsoft.com/office/drawing/2014/main" id="{82D6A188-7533-4E36-BA8C-7CFBBF1DFD9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0" name="Rechthoek 139">
              <a:extLst>
                <a:ext uri="{FF2B5EF4-FFF2-40B4-BE49-F238E27FC236}">
                  <a16:creationId xmlns:a16="http://schemas.microsoft.com/office/drawing/2014/main" id="{03F6F256-BAED-42AD-B7CD-CD74E7CB538D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grafiek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grafiek in te voegen. </a:t>
              </a: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41" name="Ovaal 140">
              <a:extLst>
                <a:ext uri="{FF2B5EF4-FFF2-40B4-BE49-F238E27FC236}">
                  <a16:creationId xmlns:a16="http://schemas.microsoft.com/office/drawing/2014/main" id="{97A56B35-5EF6-4088-816C-CB973DBB0871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42" name="Rechthoek 141">
              <a:extLst>
                <a:ext uri="{FF2B5EF4-FFF2-40B4-BE49-F238E27FC236}">
                  <a16:creationId xmlns:a16="http://schemas.microsoft.com/office/drawing/2014/main" id="{1107F6C4-83ED-4B0A-BA8C-C2D85F7CD015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grafiek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43" name="Groep 142">
              <a:extLst>
                <a:ext uri="{FF2B5EF4-FFF2-40B4-BE49-F238E27FC236}">
                  <a16:creationId xmlns:a16="http://schemas.microsoft.com/office/drawing/2014/main" id="{099C7953-056F-4CF9-B984-08C5D0BB378B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49" name="Rechthoek 148">
                <a:extLst>
                  <a:ext uri="{FF2B5EF4-FFF2-40B4-BE49-F238E27FC236}">
                    <a16:creationId xmlns:a16="http://schemas.microsoft.com/office/drawing/2014/main" id="{7128E767-D7C4-4F0A-A11C-C36D78ABCA50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50" name="Rechte verbindingslijn 149">
                <a:extLst>
                  <a:ext uri="{FF2B5EF4-FFF2-40B4-BE49-F238E27FC236}">
                    <a16:creationId xmlns:a16="http://schemas.microsoft.com/office/drawing/2014/main" id="{0313D5C2-5876-407F-9A6B-82883BF4BF8C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51" name="Gelijkbenige driehoek 150">
                <a:extLst>
                  <a:ext uri="{FF2B5EF4-FFF2-40B4-BE49-F238E27FC236}">
                    <a16:creationId xmlns:a16="http://schemas.microsoft.com/office/drawing/2014/main" id="{81923B41-E4FE-4FEA-906E-82B89458B5D7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4" name="Rechte verbindingslijn 143">
              <a:extLst>
                <a:ext uri="{FF2B5EF4-FFF2-40B4-BE49-F238E27FC236}">
                  <a16:creationId xmlns:a16="http://schemas.microsoft.com/office/drawing/2014/main" id="{8EB43433-97DE-4461-9FAE-0E382BE65EC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45" name="Groep 144">
              <a:extLst>
                <a:ext uri="{FF2B5EF4-FFF2-40B4-BE49-F238E27FC236}">
                  <a16:creationId xmlns:a16="http://schemas.microsoft.com/office/drawing/2014/main" id="{F96A3E84-258C-4FDC-B46B-F7D1B2F335BB}"/>
                </a:ext>
              </a:extLst>
            </p:cNvPr>
            <p:cNvGrpSpPr/>
            <p:nvPr userDrawn="1"/>
          </p:nvGrpSpPr>
          <p:grpSpPr>
            <a:xfrm>
              <a:off x="12751697" y="1147804"/>
              <a:ext cx="289372" cy="314992"/>
              <a:chOff x="7322769" y="-310267"/>
              <a:chExt cx="289372" cy="314992"/>
            </a:xfrm>
          </p:grpSpPr>
          <p:sp>
            <p:nvSpPr>
              <p:cNvPr id="146" name="Rechthoek 145">
                <a:extLst>
                  <a:ext uri="{FF2B5EF4-FFF2-40B4-BE49-F238E27FC236}">
                    <a16:creationId xmlns:a16="http://schemas.microsoft.com/office/drawing/2014/main" id="{01475AE3-376C-47EE-83D5-684D16F77743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147" name="Rechthoek 146">
                <a:extLst>
                  <a:ext uri="{FF2B5EF4-FFF2-40B4-BE49-F238E27FC236}">
                    <a16:creationId xmlns:a16="http://schemas.microsoft.com/office/drawing/2014/main" id="{D4EE6DCE-B63B-434C-91ED-1587AF755CD2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148" name="Rechthoek 147">
                <a:extLst>
                  <a:ext uri="{FF2B5EF4-FFF2-40B4-BE49-F238E27FC236}">
                    <a16:creationId xmlns:a16="http://schemas.microsoft.com/office/drawing/2014/main" id="{792EC821-EC1B-45CD-AA31-A5174D9AEE25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</p:grpSp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4FB3FA2C-66F7-492A-88E0-921209BC5D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79" name="Tijdelijke aanduiding voor dianummer 5">
            <a:extLst>
              <a:ext uri="{FF2B5EF4-FFF2-40B4-BE49-F238E27FC236}">
                <a16:creationId xmlns:a16="http://schemas.microsoft.com/office/drawing/2014/main" id="{C0190D7F-59E6-4DDA-A30B-38A74840C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80" name="Tijdelijke aanduiding voor voettekst 4">
            <a:extLst>
              <a:ext uri="{FF2B5EF4-FFF2-40B4-BE49-F238E27FC236}">
                <a16:creationId xmlns:a16="http://schemas.microsoft.com/office/drawing/2014/main" id="{12D9AF27-D5A5-4B51-AEC7-4B2261EF9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67" name="Tijdelijke aanduiding voor tekst 7">
            <a:extLst>
              <a:ext uri="{FF2B5EF4-FFF2-40B4-BE49-F238E27FC236}">
                <a16:creationId xmlns:a16="http://schemas.microsoft.com/office/drawing/2014/main" id="{4E6B67DD-BDAB-4833-A91C-5F3496960DA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68" name="Tekstvak 67">
            <a:extLst>
              <a:ext uri="{FF2B5EF4-FFF2-40B4-BE49-F238E27FC236}">
                <a16:creationId xmlns:a16="http://schemas.microsoft.com/office/drawing/2014/main" id="{D5B8DAA0-0B66-4BD7-9612-5FF32244B6EC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Tekst + tabel (Rood)</a:t>
            </a:r>
          </a:p>
        </p:txBody>
      </p:sp>
    </p:spTree>
    <p:extLst>
      <p:ext uri="{BB962C8B-B14F-4D97-AF65-F5344CB8AC3E}">
        <p14:creationId xmlns:p14="http://schemas.microsoft.com/office/powerpoint/2010/main" val="179579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tabel (Blau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hthoek 107">
            <a:extLst>
              <a:ext uri="{FF2B5EF4-FFF2-40B4-BE49-F238E27FC236}">
                <a16:creationId xmlns:a16="http://schemas.microsoft.com/office/drawing/2014/main" id="{0EDF573C-4575-4C6F-A5E6-91F95BABF31A}"/>
              </a:ext>
            </a:extLst>
          </p:cNvPr>
          <p:cNvSpPr/>
          <p:nvPr userDrawn="1"/>
        </p:nvSpPr>
        <p:spPr>
          <a:xfrm>
            <a:off x="1" y="0"/>
            <a:ext cx="5343788" cy="6858000"/>
          </a:xfrm>
          <a:prstGeom prst="rect">
            <a:avLst/>
          </a:prstGeom>
          <a:solidFill>
            <a:srgbClr val="002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dirty="0" err="1">
              <a:latin typeface="+mj-lt"/>
            </a:endParaRPr>
          </a:p>
        </p:txBody>
      </p:sp>
      <p:sp>
        <p:nvSpPr>
          <p:cNvPr id="109" name="Tijdelijke aanduiding voor verticale tekst 2">
            <a:extLst>
              <a:ext uri="{FF2B5EF4-FFF2-40B4-BE49-F238E27FC236}">
                <a16:creationId xmlns:a16="http://schemas.microsoft.com/office/drawing/2014/main" id="{83588F03-639A-4735-BF6B-D21784495B69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972000" y="1571747"/>
            <a:ext cx="3600000" cy="4320000"/>
          </a:xfrm>
        </p:spPr>
        <p:txBody>
          <a:bodyPr vert="horz"/>
          <a:lstStyle>
            <a:lvl1pPr>
              <a:defRPr>
                <a:ln w="3175">
                  <a:solidFill>
                    <a:schemeClr val="tx2"/>
                  </a:solidFill>
                  <a:miter lim="800000"/>
                </a:ln>
                <a:solidFill>
                  <a:schemeClr val="bg1"/>
                </a:solidFill>
              </a:defRPr>
            </a:lvl1pPr>
            <a:lvl2pPr>
              <a:defRPr>
                <a:ln w="3175">
                  <a:solidFill>
                    <a:schemeClr val="tx2"/>
                  </a:solidFill>
                  <a:miter lim="800000"/>
                </a:ln>
                <a:solidFill>
                  <a:schemeClr val="bg1"/>
                </a:solidFill>
              </a:defRPr>
            </a:lvl2pPr>
            <a:lvl3pPr>
              <a:defRPr>
                <a:ln w="3175">
                  <a:solidFill>
                    <a:schemeClr val="tx2"/>
                  </a:solidFill>
                  <a:miter lim="800000"/>
                </a:ln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ln w="3175">
                  <a:solidFill>
                    <a:schemeClr val="tx2"/>
                  </a:solidFill>
                  <a:miter lim="800000"/>
                </a:ln>
                <a:solidFill>
                  <a:schemeClr val="bg1"/>
                </a:solidFill>
              </a:defRPr>
            </a:lvl6pPr>
            <a:lvl7pPr>
              <a:defRPr>
                <a:ln w="3175">
                  <a:solidFill>
                    <a:schemeClr val="tx2"/>
                  </a:solidFill>
                  <a:miter lim="800000"/>
                </a:ln>
                <a:solidFill>
                  <a:schemeClr val="bg1"/>
                </a:solidFill>
              </a:defRPr>
            </a:lvl7pPr>
            <a:lvl8pPr>
              <a:defRPr>
                <a:ln w="3175">
                  <a:solidFill>
                    <a:schemeClr val="tx2"/>
                  </a:solidFill>
                  <a:miter lim="800000"/>
                </a:ln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Rood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sp>
        <p:nvSpPr>
          <p:cNvPr id="110" name="Titel 7">
            <a:extLst>
              <a:ext uri="{FF2B5EF4-FFF2-40B4-BE49-F238E27FC236}">
                <a16:creationId xmlns:a16="http://schemas.microsoft.com/office/drawing/2014/main" id="{4536AE37-3F09-4742-BFAA-C4668B18DA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905991"/>
            <a:ext cx="3463156" cy="41683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5DE2-650A-4C5E-95DC-E86C8A607A93}" type="datetime1">
              <a:rPr lang="nl-NL" smtClean="0"/>
              <a:t>10-10-2022</a:t>
            </a:fld>
            <a:endParaRPr lang="nl-NL"/>
          </a:p>
        </p:txBody>
      </p:sp>
      <p:sp>
        <p:nvSpPr>
          <p:cNvPr id="152" name="Tijdelijke aanduiding voor tabel 8">
            <a:extLst>
              <a:ext uri="{FF2B5EF4-FFF2-40B4-BE49-F238E27FC236}">
                <a16:creationId xmlns:a16="http://schemas.microsoft.com/office/drawing/2014/main" id="{A53CAFF0-6C2E-4CED-9470-8DA99266AE50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6117529" y="1571747"/>
            <a:ext cx="5102922" cy="4320000"/>
          </a:xfrm>
          <a:noFill/>
        </p:spPr>
        <p:txBody>
          <a:bodyPr tIns="162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>
                <a:ln w="3175">
                  <a:noFill/>
                  <a:miter lim="800000"/>
                </a:ln>
                <a:latin typeface="+mj-lt"/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tabel in te voegen</a:t>
            </a:r>
          </a:p>
        </p:txBody>
      </p:sp>
      <p:grpSp>
        <p:nvGrpSpPr>
          <p:cNvPr id="153" name="Instructie">
            <a:extLst>
              <a:ext uri="{FF2B5EF4-FFF2-40B4-BE49-F238E27FC236}">
                <a16:creationId xmlns:a16="http://schemas.microsoft.com/office/drawing/2014/main" id="{D8FA1774-32C6-44BB-B330-6554B0E7E12D}"/>
              </a:ext>
            </a:extLst>
          </p:cNvPr>
          <p:cNvGrpSpPr/>
          <p:nvPr userDrawn="1"/>
        </p:nvGrpSpPr>
        <p:grpSpPr>
          <a:xfrm>
            <a:off x="12391601" y="0"/>
            <a:ext cx="3183678" cy="3418198"/>
            <a:chOff x="12391601" y="0"/>
            <a:chExt cx="3183678" cy="3418198"/>
          </a:xfrm>
        </p:grpSpPr>
        <p:grpSp>
          <p:nvGrpSpPr>
            <p:cNvPr id="154" name="Meer informatie">
              <a:extLst>
                <a:ext uri="{FF2B5EF4-FFF2-40B4-BE49-F238E27FC236}">
                  <a16:creationId xmlns:a16="http://schemas.microsoft.com/office/drawing/2014/main" id="{7D53CC9C-CDBE-4DFB-AE21-4160803B4CD1}"/>
                </a:ext>
              </a:extLst>
            </p:cNvPr>
            <p:cNvGrpSpPr/>
            <p:nvPr userDrawn="1"/>
          </p:nvGrpSpPr>
          <p:grpSpPr>
            <a:xfrm>
              <a:off x="12396764" y="2622893"/>
              <a:ext cx="3178515" cy="795305"/>
              <a:chOff x="-3741486" y="3347116"/>
              <a:chExt cx="3178515" cy="795305"/>
            </a:xfrm>
          </p:grpSpPr>
          <p:sp>
            <p:nvSpPr>
              <p:cNvPr id="176" name="Freeform 101">
                <a:extLst>
                  <a:ext uri="{FF2B5EF4-FFF2-40B4-BE49-F238E27FC236}">
                    <a16:creationId xmlns:a16="http://schemas.microsoft.com/office/drawing/2014/main" id="{B78FDC53-F231-49E7-A154-56F8109111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47116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77" name="Rechthoek 176">
                <a:extLst>
                  <a:ext uri="{FF2B5EF4-FFF2-40B4-BE49-F238E27FC236}">
                    <a16:creationId xmlns:a16="http://schemas.microsoft.com/office/drawing/2014/main" id="{D40104D5-463A-4C56-920E-DB709D9672FD}"/>
                  </a:ext>
                </a:extLst>
              </p:cNvPr>
              <p:cNvSpPr/>
              <p:nvPr userDrawn="1"/>
            </p:nvSpPr>
            <p:spPr>
              <a:xfrm>
                <a:off x="-3380966" y="3419145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78" name="Rechte verbindingslijn 177">
                <a:extLst>
                  <a:ext uri="{FF2B5EF4-FFF2-40B4-BE49-F238E27FC236}">
                    <a16:creationId xmlns:a16="http://schemas.microsoft.com/office/drawing/2014/main" id="{E9CD1AE4-DA73-4EC4-81C0-1F75EE829AA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1D0DA284-6D84-4D36-B1B6-DB37B4EE58DE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Tabel invoegen/veranderen</a:t>
              </a:r>
            </a:p>
          </p:txBody>
        </p:sp>
        <p:sp>
          <p:nvSpPr>
            <p:cNvPr id="156" name="Ovaal 155">
              <a:extLst>
                <a:ext uri="{FF2B5EF4-FFF2-40B4-BE49-F238E27FC236}">
                  <a16:creationId xmlns:a16="http://schemas.microsoft.com/office/drawing/2014/main" id="{9F53628B-F530-4001-99B6-93A0F44C1D48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7" name="Rechte verbindingslijn 156">
              <a:extLst>
                <a:ext uri="{FF2B5EF4-FFF2-40B4-BE49-F238E27FC236}">
                  <a16:creationId xmlns:a16="http://schemas.microsoft.com/office/drawing/2014/main" id="{BA5E46A7-E4C0-420C-BD1B-206B69E2B01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58" name="Rechte verbindingslijn 157">
              <a:extLst>
                <a:ext uri="{FF2B5EF4-FFF2-40B4-BE49-F238E27FC236}">
                  <a16:creationId xmlns:a16="http://schemas.microsoft.com/office/drawing/2014/main" id="{59953485-194D-42FF-82E6-0F30D398DDD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74094B7F-E9F2-4748-9700-863C8ED52479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tabel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tabel in te voegen. </a:t>
              </a: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60" name="Ovaal 159">
              <a:extLst>
                <a:ext uri="{FF2B5EF4-FFF2-40B4-BE49-F238E27FC236}">
                  <a16:creationId xmlns:a16="http://schemas.microsoft.com/office/drawing/2014/main" id="{234F4CA7-6E68-48F7-90A9-EA8ADB6F2D62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79CA1389-B637-4556-96EE-0093988A463D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het gewenste aantal rijen en kolommen 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‘OK’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62" name="Groep 161">
              <a:extLst>
                <a:ext uri="{FF2B5EF4-FFF2-40B4-BE49-F238E27FC236}">
                  <a16:creationId xmlns:a16="http://schemas.microsoft.com/office/drawing/2014/main" id="{36D3135C-9114-41E0-ACB5-71D213B1A776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73" name="Rechthoek 172">
                <a:extLst>
                  <a:ext uri="{FF2B5EF4-FFF2-40B4-BE49-F238E27FC236}">
                    <a16:creationId xmlns:a16="http://schemas.microsoft.com/office/drawing/2014/main" id="{F466C695-CD09-4087-A78D-68D7B0B7730D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OK</a:t>
                </a:r>
              </a:p>
            </p:txBody>
          </p:sp>
          <p:cxnSp>
            <p:nvCxnSpPr>
              <p:cNvPr id="174" name="Rechte verbindingslijn 173">
                <a:extLst>
                  <a:ext uri="{FF2B5EF4-FFF2-40B4-BE49-F238E27FC236}">
                    <a16:creationId xmlns:a16="http://schemas.microsoft.com/office/drawing/2014/main" id="{D78B9D92-55AF-410D-9537-D703025B8E5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75" name="Gelijkbenige driehoek 174">
                <a:extLst>
                  <a:ext uri="{FF2B5EF4-FFF2-40B4-BE49-F238E27FC236}">
                    <a16:creationId xmlns:a16="http://schemas.microsoft.com/office/drawing/2014/main" id="{7A520EAA-77FA-4ED5-A4D4-3DE2F8285306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3" name="Rechte verbindingslijn 162">
              <a:extLst>
                <a:ext uri="{FF2B5EF4-FFF2-40B4-BE49-F238E27FC236}">
                  <a16:creationId xmlns:a16="http://schemas.microsoft.com/office/drawing/2014/main" id="{65918623-D162-4D5A-9A47-3A7D5A1E091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4" name="Tabel icoon">
              <a:extLst>
                <a:ext uri="{FF2B5EF4-FFF2-40B4-BE49-F238E27FC236}">
                  <a16:creationId xmlns:a16="http://schemas.microsoft.com/office/drawing/2014/main" id="{A6113588-03B7-4533-ADB2-D0A1084B39F1}"/>
                </a:ext>
              </a:extLst>
            </p:cNvPr>
            <p:cNvGrpSpPr/>
            <p:nvPr userDrawn="1"/>
          </p:nvGrpSpPr>
          <p:grpSpPr>
            <a:xfrm>
              <a:off x="12757283" y="1133664"/>
              <a:ext cx="375500" cy="339168"/>
              <a:chOff x="6072040" y="3376043"/>
              <a:chExt cx="1227920" cy="1109109"/>
            </a:xfrm>
          </p:grpSpPr>
          <p:sp>
            <p:nvSpPr>
              <p:cNvPr id="165" name="Rechthoek 164">
                <a:extLst>
                  <a:ext uri="{FF2B5EF4-FFF2-40B4-BE49-F238E27FC236}">
                    <a16:creationId xmlns:a16="http://schemas.microsoft.com/office/drawing/2014/main" id="{4AFCC203-FD5B-468F-99FB-D1E8E80EFAB9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166" name="Rechthoek 165">
                <a:extLst>
                  <a:ext uri="{FF2B5EF4-FFF2-40B4-BE49-F238E27FC236}">
                    <a16:creationId xmlns:a16="http://schemas.microsoft.com/office/drawing/2014/main" id="{41EFEE30-7FFC-401F-8547-9FBDA36DE4AC}"/>
                  </a:ext>
                </a:extLst>
              </p:cNvPr>
              <p:cNvSpPr/>
              <p:nvPr userDrawn="1"/>
            </p:nvSpPr>
            <p:spPr>
              <a:xfrm>
                <a:off x="6090829" y="3393962"/>
                <a:ext cx="1209131" cy="218971"/>
              </a:xfrm>
              <a:prstGeom prst="rect">
                <a:avLst/>
              </a:pr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cxnSp>
            <p:nvCxnSpPr>
              <p:cNvPr id="167" name="Rechte verbindingslijn 166">
                <a:extLst>
                  <a:ext uri="{FF2B5EF4-FFF2-40B4-BE49-F238E27FC236}">
                    <a16:creationId xmlns:a16="http://schemas.microsoft.com/office/drawing/2014/main" id="{B8972847-4D20-4203-B318-E85BAC05ED5B}"/>
                  </a:ext>
                </a:extLst>
              </p:cNvPr>
              <p:cNvCxnSpPr/>
              <p:nvPr userDrawn="1"/>
            </p:nvCxnSpPr>
            <p:spPr>
              <a:xfrm>
                <a:off x="6493304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F1C4E8A1-E26F-447E-9920-D066950EFDCE}"/>
                  </a:ext>
                </a:extLst>
              </p:cNvPr>
              <p:cNvCxnSpPr/>
              <p:nvPr userDrawn="1"/>
            </p:nvCxnSpPr>
            <p:spPr>
              <a:xfrm>
                <a:off x="6883025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Rechte verbindingslijn 168">
                <a:extLst>
                  <a:ext uri="{FF2B5EF4-FFF2-40B4-BE49-F238E27FC236}">
                    <a16:creationId xmlns:a16="http://schemas.microsoft.com/office/drawing/2014/main" id="{92C262A0-EBDF-4F9B-BF6B-E48D21785575}"/>
                  </a:ext>
                </a:extLst>
              </p:cNvPr>
              <p:cNvCxnSpPr/>
              <p:nvPr userDrawn="1"/>
            </p:nvCxnSpPr>
            <p:spPr>
              <a:xfrm flipH="1">
                <a:off x="6090561" y="38271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Rechte verbindingslijn 169">
                <a:extLst>
                  <a:ext uri="{FF2B5EF4-FFF2-40B4-BE49-F238E27FC236}">
                    <a16:creationId xmlns:a16="http://schemas.microsoft.com/office/drawing/2014/main" id="{D4FE1558-6BE7-4FB4-BCDD-2FC1300DE2CE}"/>
                  </a:ext>
                </a:extLst>
              </p:cNvPr>
              <p:cNvCxnSpPr/>
              <p:nvPr userDrawn="1"/>
            </p:nvCxnSpPr>
            <p:spPr>
              <a:xfrm flipH="1">
                <a:off x="6090561" y="40557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Rechte verbindingslijn 170">
                <a:extLst>
                  <a:ext uri="{FF2B5EF4-FFF2-40B4-BE49-F238E27FC236}">
                    <a16:creationId xmlns:a16="http://schemas.microsoft.com/office/drawing/2014/main" id="{77DE6BDA-6F53-4F6F-883C-D71B322CD5EA}"/>
                  </a:ext>
                </a:extLst>
              </p:cNvPr>
              <p:cNvCxnSpPr/>
              <p:nvPr userDrawn="1"/>
            </p:nvCxnSpPr>
            <p:spPr>
              <a:xfrm flipH="1">
                <a:off x="6090561" y="427668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2" name="Rechthoek 171">
                <a:extLst>
                  <a:ext uri="{FF2B5EF4-FFF2-40B4-BE49-F238E27FC236}">
                    <a16:creationId xmlns:a16="http://schemas.microsoft.com/office/drawing/2014/main" id="{917903B9-C840-4B22-8332-0F6FF4E12BCE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noFill/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</p:grpSp>
      </p:grpSp>
      <p:sp>
        <p:nvSpPr>
          <p:cNvPr id="120" name="Tijdelijke aanduiding voor dianummer 5">
            <a:extLst>
              <a:ext uri="{FF2B5EF4-FFF2-40B4-BE49-F238E27FC236}">
                <a16:creationId xmlns:a16="http://schemas.microsoft.com/office/drawing/2014/main" id="{C6452350-C59B-4935-B38F-4049C77FA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121" name="Tijdelijke aanduiding voor voettekst 4">
            <a:extLst>
              <a:ext uri="{FF2B5EF4-FFF2-40B4-BE49-F238E27FC236}">
                <a16:creationId xmlns:a16="http://schemas.microsoft.com/office/drawing/2014/main" id="{581A5FE3-8460-496A-B8BB-211C0C0F8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123" name="Tijdelijke aanduiding voor tekst 7">
            <a:extLst>
              <a:ext uri="{FF2B5EF4-FFF2-40B4-BE49-F238E27FC236}">
                <a16:creationId xmlns:a16="http://schemas.microsoft.com/office/drawing/2014/main" id="{25C62BD4-93C9-43EC-B9E3-64CB1904C9C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30" name="Tekstvak 229">
            <a:extLst>
              <a:ext uri="{FF2B5EF4-FFF2-40B4-BE49-F238E27FC236}">
                <a16:creationId xmlns:a16="http://schemas.microsoft.com/office/drawing/2014/main" id="{135C7069-1A9E-4D03-A447-F59FEEBA7BBE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Tekst + tabel (Blauw)</a:t>
            </a:r>
          </a:p>
        </p:txBody>
      </p:sp>
      <p:grpSp>
        <p:nvGrpSpPr>
          <p:cNvPr id="117" name="Groep 116">
            <a:extLst>
              <a:ext uri="{FF2B5EF4-FFF2-40B4-BE49-F238E27FC236}">
                <a16:creationId xmlns:a16="http://schemas.microsoft.com/office/drawing/2014/main" id="{BB625EAB-22EC-476E-ACD8-C2FADB8BF243}"/>
              </a:ext>
            </a:extLst>
          </p:cNvPr>
          <p:cNvGrpSpPr/>
          <p:nvPr userDrawn="1"/>
        </p:nvGrpSpPr>
        <p:grpSpPr>
          <a:xfrm>
            <a:off x="-3437547" y="1434"/>
            <a:ext cx="3194765" cy="5913154"/>
            <a:chOff x="-3437547" y="1434"/>
            <a:chExt cx="3194765" cy="5913154"/>
          </a:xfrm>
        </p:grpSpPr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DAA588C6-6B95-4AB9-940F-F705D35A7484}"/>
                </a:ext>
              </a:extLst>
            </p:cNvPr>
            <p:cNvSpPr/>
            <p:nvPr userDrawn="1"/>
          </p:nvSpPr>
          <p:spPr>
            <a:xfrm>
              <a:off x="-3420798" y="1749171"/>
              <a:ext cx="3176012" cy="4165417"/>
            </a:xfrm>
            <a:prstGeom prst="rect">
              <a:avLst/>
            </a:prstGeom>
            <a:solidFill>
              <a:srgbClr val="002D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cxnSp>
          <p:nvCxnSpPr>
            <p:cNvPr id="119" name="Rechte verbindingslijn 118">
              <a:extLst>
                <a:ext uri="{FF2B5EF4-FFF2-40B4-BE49-F238E27FC236}">
                  <a16:creationId xmlns:a16="http://schemas.microsoft.com/office/drawing/2014/main" id="{C1AEE254-DE7E-4536-9197-A6C3043CAA4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91458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005922F0-FC1B-43A4-BED3-F4294DFBF075}"/>
                </a:ext>
              </a:extLst>
            </p:cNvPr>
            <p:cNvSpPr/>
            <p:nvPr userDrawn="1"/>
          </p:nvSpPr>
          <p:spPr>
            <a:xfrm>
              <a:off x="-2800614" y="3692478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2800" kern="1200" noProof="0" dirty="0">
                  <a:solidFill>
                    <a:schemeClr val="bg2"/>
                  </a:solidFill>
                  <a:latin typeface="+mj-lt"/>
                  <a:ea typeface="+mn-ea"/>
                  <a:cs typeface="+mn-cs"/>
                </a:rPr>
                <a:t>Quotes</a:t>
              </a:r>
            </a:p>
          </p:txBody>
        </p:sp>
        <p:sp>
          <p:nvSpPr>
            <p:cNvPr id="231" name="Rechthoek 230">
              <a:extLst>
                <a:ext uri="{FF2B5EF4-FFF2-40B4-BE49-F238E27FC236}">
                  <a16:creationId xmlns:a16="http://schemas.microsoft.com/office/drawing/2014/main" id="{02450277-9909-4AD5-A1B0-FC2A61D4292B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232" name="Ovaal 231">
              <a:extLst>
                <a:ext uri="{FF2B5EF4-FFF2-40B4-BE49-F238E27FC236}">
                  <a16:creationId xmlns:a16="http://schemas.microsoft.com/office/drawing/2014/main" id="{D83095E0-C29A-476C-BC25-FCEF0A555819}"/>
                </a:ext>
              </a:extLst>
            </p:cNvPr>
            <p:cNvSpPr/>
            <p:nvPr userDrawn="1"/>
          </p:nvSpPr>
          <p:spPr>
            <a:xfrm>
              <a:off x="-3274878" y="192971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33" name="Rechte verbindingslijn 232">
              <a:extLst>
                <a:ext uri="{FF2B5EF4-FFF2-40B4-BE49-F238E27FC236}">
                  <a16:creationId xmlns:a16="http://schemas.microsoft.com/office/drawing/2014/main" id="{015D8937-E519-4139-AF1E-3133FE774BC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34" name="Groep 233">
              <a:extLst>
                <a:ext uri="{FF2B5EF4-FFF2-40B4-BE49-F238E27FC236}">
                  <a16:creationId xmlns:a16="http://schemas.microsoft.com/office/drawing/2014/main" id="{307D16CE-7A78-46F5-A747-34452B0DA882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54" name="Rechthoek 253">
                <a:extLst>
                  <a:ext uri="{FF2B5EF4-FFF2-40B4-BE49-F238E27FC236}">
                    <a16:creationId xmlns:a16="http://schemas.microsoft.com/office/drawing/2014/main" id="{8CBB6061-55E9-41D2-A0CC-7BC46918AD19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55" name="Rechte verbindingslijn 254">
                <a:extLst>
                  <a:ext uri="{FF2B5EF4-FFF2-40B4-BE49-F238E27FC236}">
                    <a16:creationId xmlns:a16="http://schemas.microsoft.com/office/drawing/2014/main" id="{42DE928C-302A-4795-93CB-077F4A3D644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Rechte verbindingslijn 255">
                <a:extLst>
                  <a:ext uri="{FF2B5EF4-FFF2-40B4-BE49-F238E27FC236}">
                    <a16:creationId xmlns:a16="http://schemas.microsoft.com/office/drawing/2014/main" id="{B8CCEED1-122F-4BC3-A274-89F5711B14D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7" name="Rechthoek 256">
                <a:extLst>
                  <a:ext uri="{FF2B5EF4-FFF2-40B4-BE49-F238E27FC236}">
                    <a16:creationId xmlns:a16="http://schemas.microsoft.com/office/drawing/2014/main" id="{63A34248-BDA2-40DD-8E56-FA1017F8F26D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8" name="Groep 257">
                <a:extLst>
                  <a:ext uri="{FF2B5EF4-FFF2-40B4-BE49-F238E27FC236}">
                    <a16:creationId xmlns:a16="http://schemas.microsoft.com/office/drawing/2014/main" id="{DB7B934F-1BF1-4A46-B963-9599D53A8975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297" name="Groep 296">
                  <a:extLst>
                    <a:ext uri="{FF2B5EF4-FFF2-40B4-BE49-F238E27FC236}">
                      <a16:creationId xmlns:a16="http://schemas.microsoft.com/office/drawing/2014/main" id="{AF49D774-07C2-4E7C-9268-31D863E258AA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301" name="Rechte verbindingslijn 300">
                    <a:extLst>
                      <a:ext uri="{FF2B5EF4-FFF2-40B4-BE49-F238E27FC236}">
                        <a16:creationId xmlns:a16="http://schemas.microsoft.com/office/drawing/2014/main" id="{E566E917-D270-4876-AACB-AA7390724A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2" name="Rechte verbindingslijn 301">
                    <a:extLst>
                      <a:ext uri="{FF2B5EF4-FFF2-40B4-BE49-F238E27FC236}">
                        <a16:creationId xmlns:a16="http://schemas.microsoft.com/office/drawing/2014/main" id="{4C323341-9D01-467F-AC4D-7ED825AB76B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3" name="Rechte verbindingslijn 302">
                    <a:extLst>
                      <a:ext uri="{FF2B5EF4-FFF2-40B4-BE49-F238E27FC236}">
                        <a16:creationId xmlns:a16="http://schemas.microsoft.com/office/drawing/2014/main" id="{D287D113-AE4D-4FFD-B20B-8517D6694F0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4" name="Rechte verbindingslijn 303">
                    <a:extLst>
                      <a:ext uri="{FF2B5EF4-FFF2-40B4-BE49-F238E27FC236}">
                        <a16:creationId xmlns:a16="http://schemas.microsoft.com/office/drawing/2014/main" id="{54B5E381-390B-4EC7-9389-5FBF09B779A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5" name="Rechte verbindingslijn 304">
                    <a:extLst>
                      <a:ext uri="{FF2B5EF4-FFF2-40B4-BE49-F238E27FC236}">
                        <a16:creationId xmlns:a16="http://schemas.microsoft.com/office/drawing/2014/main" id="{18E7A454-F67A-4622-9F54-AF3F828C628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98" name="Groep 297">
                  <a:extLst>
                    <a:ext uri="{FF2B5EF4-FFF2-40B4-BE49-F238E27FC236}">
                      <a16:creationId xmlns:a16="http://schemas.microsoft.com/office/drawing/2014/main" id="{CC24A1E7-0309-4D42-BE0B-3E814E5C7D1C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99" name="Rechthoek 298">
                    <a:extLst>
                      <a:ext uri="{FF2B5EF4-FFF2-40B4-BE49-F238E27FC236}">
                        <a16:creationId xmlns:a16="http://schemas.microsoft.com/office/drawing/2014/main" id="{C1E32465-2146-438C-9E42-1ED51C4A5F4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00" name="Pijl: punthaak 299">
                    <a:extLst>
                      <a:ext uri="{FF2B5EF4-FFF2-40B4-BE49-F238E27FC236}">
                        <a16:creationId xmlns:a16="http://schemas.microsoft.com/office/drawing/2014/main" id="{EAC548E3-2544-4A0C-AC55-0DC8C8ACD33E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259" name="Groep 258">
                <a:extLst>
                  <a:ext uri="{FF2B5EF4-FFF2-40B4-BE49-F238E27FC236}">
                    <a16:creationId xmlns:a16="http://schemas.microsoft.com/office/drawing/2014/main" id="{75F425BF-9FF7-494C-986D-1B7476486826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288" name="Groep 287">
                  <a:extLst>
                    <a:ext uri="{FF2B5EF4-FFF2-40B4-BE49-F238E27FC236}">
                      <a16:creationId xmlns:a16="http://schemas.microsoft.com/office/drawing/2014/main" id="{4791A618-C4D5-4528-BB89-60BBACFDBC2D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292" name="Rechte verbindingslijn 291">
                    <a:extLst>
                      <a:ext uri="{FF2B5EF4-FFF2-40B4-BE49-F238E27FC236}">
                        <a16:creationId xmlns:a16="http://schemas.microsoft.com/office/drawing/2014/main" id="{700C7EDE-210E-468B-ABCA-A991CC8C76D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93" name="Rechte verbindingslijn 292">
                    <a:extLst>
                      <a:ext uri="{FF2B5EF4-FFF2-40B4-BE49-F238E27FC236}">
                        <a16:creationId xmlns:a16="http://schemas.microsoft.com/office/drawing/2014/main" id="{071C8DB8-A475-4BF0-96DA-7CAC49958E5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94" name="Rechte verbindingslijn 293">
                    <a:extLst>
                      <a:ext uri="{FF2B5EF4-FFF2-40B4-BE49-F238E27FC236}">
                        <a16:creationId xmlns:a16="http://schemas.microsoft.com/office/drawing/2014/main" id="{E9D1893E-1BBC-43B7-9075-27048B8BFB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95" name="Rechte verbindingslijn 294">
                    <a:extLst>
                      <a:ext uri="{FF2B5EF4-FFF2-40B4-BE49-F238E27FC236}">
                        <a16:creationId xmlns:a16="http://schemas.microsoft.com/office/drawing/2014/main" id="{9EC48A46-7F72-4A94-8AC0-4C5F8B9A0D8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96" name="Rechte verbindingslijn 295">
                    <a:extLst>
                      <a:ext uri="{FF2B5EF4-FFF2-40B4-BE49-F238E27FC236}">
                        <a16:creationId xmlns:a16="http://schemas.microsoft.com/office/drawing/2014/main" id="{9623EBEB-0651-4C80-BE06-F30D4B4151F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89" name="Groep 288">
                  <a:extLst>
                    <a:ext uri="{FF2B5EF4-FFF2-40B4-BE49-F238E27FC236}">
                      <a16:creationId xmlns:a16="http://schemas.microsoft.com/office/drawing/2014/main" id="{A348363F-2701-44A7-8600-BE1B7FE9D85A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90" name="Rechthoek 289">
                    <a:extLst>
                      <a:ext uri="{FF2B5EF4-FFF2-40B4-BE49-F238E27FC236}">
                        <a16:creationId xmlns:a16="http://schemas.microsoft.com/office/drawing/2014/main" id="{99A418C6-E8E5-47F6-A1EE-6BB410F431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1" name="Pijl: punthaak 290">
                    <a:extLst>
                      <a:ext uri="{FF2B5EF4-FFF2-40B4-BE49-F238E27FC236}">
                        <a16:creationId xmlns:a16="http://schemas.microsoft.com/office/drawing/2014/main" id="{155DAF65-2630-4767-A4CB-93EE92926D1B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260" name="Rechte verbindingslijn 259">
                <a:extLst>
                  <a:ext uri="{FF2B5EF4-FFF2-40B4-BE49-F238E27FC236}">
                    <a16:creationId xmlns:a16="http://schemas.microsoft.com/office/drawing/2014/main" id="{84F38643-A2AB-4BF8-B7E0-2CCC898D4C6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261" name="Rechte verbindingslijn 260">
                <a:extLst>
                  <a:ext uri="{FF2B5EF4-FFF2-40B4-BE49-F238E27FC236}">
                    <a16:creationId xmlns:a16="http://schemas.microsoft.com/office/drawing/2014/main" id="{D2382581-FF9C-43E4-90C6-84B78D32ED8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262" name="Groep 261">
                <a:extLst>
                  <a:ext uri="{FF2B5EF4-FFF2-40B4-BE49-F238E27FC236}">
                    <a16:creationId xmlns:a16="http://schemas.microsoft.com/office/drawing/2014/main" id="{9E917287-71FE-435B-9619-6DFC60A2B786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277" name="Rechthoek 276">
                  <a:extLst>
                    <a:ext uri="{FF2B5EF4-FFF2-40B4-BE49-F238E27FC236}">
                      <a16:creationId xmlns:a16="http://schemas.microsoft.com/office/drawing/2014/main" id="{A38F531D-423D-4327-89B1-D952DA8796B1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78" name="Groep 277">
                  <a:extLst>
                    <a:ext uri="{FF2B5EF4-FFF2-40B4-BE49-F238E27FC236}">
                      <a16:creationId xmlns:a16="http://schemas.microsoft.com/office/drawing/2014/main" id="{404D3CC5-61C5-4D3D-8809-CE7B943F5E05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279" name="Groep 278">
                    <a:extLst>
                      <a:ext uri="{FF2B5EF4-FFF2-40B4-BE49-F238E27FC236}">
                        <a16:creationId xmlns:a16="http://schemas.microsoft.com/office/drawing/2014/main" id="{64813437-33A7-4015-B889-F8CB651604B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283" name="Rechte verbindingslijn 282">
                      <a:extLst>
                        <a:ext uri="{FF2B5EF4-FFF2-40B4-BE49-F238E27FC236}">
                          <a16:creationId xmlns:a16="http://schemas.microsoft.com/office/drawing/2014/main" id="{5053421D-1E49-4365-97C7-965A473465E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84" name="Rechte verbindingslijn 283">
                      <a:extLst>
                        <a:ext uri="{FF2B5EF4-FFF2-40B4-BE49-F238E27FC236}">
                          <a16:creationId xmlns:a16="http://schemas.microsoft.com/office/drawing/2014/main" id="{EA8CF1E8-C601-4154-98F1-1DD814D73D4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85" name="Rechte verbindingslijn 284">
                      <a:extLst>
                        <a:ext uri="{FF2B5EF4-FFF2-40B4-BE49-F238E27FC236}">
                          <a16:creationId xmlns:a16="http://schemas.microsoft.com/office/drawing/2014/main" id="{8BE5CA53-B135-4869-8201-C703C72191E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86" name="Rechte verbindingslijn 285">
                      <a:extLst>
                        <a:ext uri="{FF2B5EF4-FFF2-40B4-BE49-F238E27FC236}">
                          <a16:creationId xmlns:a16="http://schemas.microsoft.com/office/drawing/2014/main" id="{D3EAFE27-B09C-4417-9294-1FBA84F92C3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87" name="Rechte verbindingslijn 286">
                      <a:extLst>
                        <a:ext uri="{FF2B5EF4-FFF2-40B4-BE49-F238E27FC236}">
                          <a16:creationId xmlns:a16="http://schemas.microsoft.com/office/drawing/2014/main" id="{1A5F2A13-D285-4FE7-BCA6-AC7BD653BF1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280" name="Groep 279">
                    <a:extLst>
                      <a:ext uri="{FF2B5EF4-FFF2-40B4-BE49-F238E27FC236}">
                        <a16:creationId xmlns:a16="http://schemas.microsoft.com/office/drawing/2014/main" id="{868AA3B6-BBA3-41A4-A6D1-0B1BDDC6772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281" name="Rechthoek 280">
                      <a:extLst>
                        <a:ext uri="{FF2B5EF4-FFF2-40B4-BE49-F238E27FC236}">
                          <a16:creationId xmlns:a16="http://schemas.microsoft.com/office/drawing/2014/main" id="{49EE2F72-AB6D-4A79-BF94-AE346FBD96C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2" name="Pijl: punthaak 281">
                      <a:extLst>
                        <a:ext uri="{FF2B5EF4-FFF2-40B4-BE49-F238E27FC236}">
                          <a16:creationId xmlns:a16="http://schemas.microsoft.com/office/drawing/2014/main" id="{CCDE5F30-DD6B-4B39-B379-344527015EAC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263" name="Groep 262">
                <a:extLst>
                  <a:ext uri="{FF2B5EF4-FFF2-40B4-BE49-F238E27FC236}">
                    <a16:creationId xmlns:a16="http://schemas.microsoft.com/office/drawing/2014/main" id="{A36A3A29-21E6-4E31-B04B-5C720C33EAC0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266" name="Rechthoek 265">
                  <a:extLst>
                    <a:ext uri="{FF2B5EF4-FFF2-40B4-BE49-F238E27FC236}">
                      <a16:creationId xmlns:a16="http://schemas.microsoft.com/office/drawing/2014/main" id="{60B5018E-CFED-4A32-B392-5429D9DED497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67" name="Groep 266">
                  <a:extLst>
                    <a:ext uri="{FF2B5EF4-FFF2-40B4-BE49-F238E27FC236}">
                      <a16:creationId xmlns:a16="http://schemas.microsoft.com/office/drawing/2014/main" id="{E2772FD3-8181-4A81-B9E1-4B3C1F41CB83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268" name="Groep 267">
                    <a:extLst>
                      <a:ext uri="{FF2B5EF4-FFF2-40B4-BE49-F238E27FC236}">
                        <a16:creationId xmlns:a16="http://schemas.microsoft.com/office/drawing/2014/main" id="{8CBA5FBC-BA2D-41CB-9A7F-34E6F54D1B1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272" name="Rechte verbindingslijn 271">
                      <a:extLst>
                        <a:ext uri="{FF2B5EF4-FFF2-40B4-BE49-F238E27FC236}">
                          <a16:creationId xmlns:a16="http://schemas.microsoft.com/office/drawing/2014/main" id="{3C3DEEA7-D133-4A92-A605-3AC96C201D5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73" name="Rechte verbindingslijn 272">
                      <a:extLst>
                        <a:ext uri="{FF2B5EF4-FFF2-40B4-BE49-F238E27FC236}">
                          <a16:creationId xmlns:a16="http://schemas.microsoft.com/office/drawing/2014/main" id="{CB198D02-C30F-4023-99F4-D4EBFE8B899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74" name="Rechte verbindingslijn 273">
                      <a:extLst>
                        <a:ext uri="{FF2B5EF4-FFF2-40B4-BE49-F238E27FC236}">
                          <a16:creationId xmlns:a16="http://schemas.microsoft.com/office/drawing/2014/main" id="{F03501CA-072C-4485-B99B-9AD4ACE7777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75" name="Rechte verbindingslijn 274">
                      <a:extLst>
                        <a:ext uri="{FF2B5EF4-FFF2-40B4-BE49-F238E27FC236}">
                          <a16:creationId xmlns:a16="http://schemas.microsoft.com/office/drawing/2014/main" id="{99FA244E-7CF1-4010-8233-82C6C67DF5B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76" name="Rechte verbindingslijn 275">
                      <a:extLst>
                        <a:ext uri="{FF2B5EF4-FFF2-40B4-BE49-F238E27FC236}">
                          <a16:creationId xmlns:a16="http://schemas.microsoft.com/office/drawing/2014/main" id="{C3EA6D87-CD9C-43D0-B228-C8E52A341C5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269" name="Groep 268">
                    <a:extLst>
                      <a:ext uri="{FF2B5EF4-FFF2-40B4-BE49-F238E27FC236}">
                        <a16:creationId xmlns:a16="http://schemas.microsoft.com/office/drawing/2014/main" id="{F0329A10-2A66-443F-A40F-4EE54B4499D3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270" name="Rechthoek 269">
                      <a:extLst>
                        <a:ext uri="{FF2B5EF4-FFF2-40B4-BE49-F238E27FC236}">
                          <a16:creationId xmlns:a16="http://schemas.microsoft.com/office/drawing/2014/main" id="{D18035A3-4B37-4203-9FA4-DA0EEFD2636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1" name="Pijl: punthaak 270">
                      <a:extLst>
                        <a:ext uri="{FF2B5EF4-FFF2-40B4-BE49-F238E27FC236}">
                          <a16:creationId xmlns:a16="http://schemas.microsoft.com/office/drawing/2014/main" id="{0AD53537-4719-4CB4-BD01-2D8BC5AB38D0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264" name="Rechthoek 263">
                <a:extLst>
                  <a:ext uri="{FF2B5EF4-FFF2-40B4-BE49-F238E27FC236}">
                    <a16:creationId xmlns:a16="http://schemas.microsoft.com/office/drawing/2014/main" id="{33D3979E-79CE-4539-95C3-BC24CF4A2126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265" name="Rechthoek 264">
                <a:extLst>
                  <a:ext uri="{FF2B5EF4-FFF2-40B4-BE49-F238E27FC236}">
                    <a16:creationId xmlns:a16="http://schemas.microsoft.com/office/drawing/2014/main" id="{B22A3C4E-CED7-4B0B-83E4-A7CB068DE474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235" name="Rechte verbindingslijn 234">
              <a:extLst>
                <a:ext uri="{FF2B5EF4-FFF2-40B4-BE49-F238E27FC236}">
                  <a16:creationId xmlns:a16="http://schemas.microsoft.com/office/drawing/2014/main" id="{7517C209-7909-41F0-AACD-BBC75172168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36" name="Rechthoek 235">
              <a:extLst>
                <a:ext uri="{FF2B5EF4-FFF2-40B4-BE49-F238E27FC236}">
                  <a16:creationId xmlns:a16="http://schemas.microsoft.com/office/drawing/2014/main" id="{84EABBC0-F0D2-4FBB-A600-59C3A7F47ADD}"/>
                </a:ext>
              </a:extLst>
            </p:cNvPr>
            <p:cNvSpPr/>
            <p:nvPr userDrawn="1"/>
          </p:nvSpPr>
          <p:spPr>
            <a:xfrm>
              <a:off x="-2791378" y="193306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36195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Bullets</a:t>
              </a:r>
            </a:p>
          </p:txBody>
        </p:sp>
        <p:sp>
          <p:nvSpPr>
            <p:cNvPr id="237" name="Ovaal 236">
              <a:extLst>
                <a:ext uri="{FF2B5EF4-FFF2-40B4-BE49-F238E27FC236}">
                  <a16:creationId xmlns:a16="http://schemas.microsoft.com/office/drawing/2014/main" id="{222F18C4-9C01-4B8A-A191-D592F982BDD2}"/>
                </a:ext>
              </a:extLst>
            </p:cNvPr>
            <p:cNvSpPr/>
            <p:nvPr userDrawn="1"/>
          </p:nvSpPr>
          <p:spPr>
            <a:xfrm>
              <a:off x="-3274878" y="236994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38" name="Rechthoek 237">
              <a:extLst>
                <a:ext uri="{FF2B5EF4-FFF2-40B4-BE49-F238E27FC236}">
                  <a16:creationId xmlns:a16="http://schemas.microsoft.com/office/drawing/2014/main" id="{27DB750B-9795-4CCA-A89E-C5324BABE437}"/>
                </a:ext>
              </a:extLst>
            </p:cNvPr>
            <p:cNvSpPr/>
            <p:nvPr userDrawn="1"/>
          </p:nvSpPr>
          <p:spPr>
            <a:xfrm>
              <a:off x="-2791378" y="237291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2788" marR="0" lvl="1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Sub-bullets</a:t>
              </a:r>
            </a:p>
          </p:txBody>
        </p:sp>
        <p:sp>
          <p:nvSpPr>
            <p:cNvPr id="239" name="Ovaal 238">
              <a:extLst>
                <a:ext uri="{FF2B5EF4-FFF2-40B4-BE49-F238E27FC236}">
                  <a16:creationId xmlns:a16="http://schemas.microsoft.com/office/drawing/2014/main" id="{E5060F84-4D8F-442C-8993-71AF39DC0DC0}"/>
                </a:ext>
              </a:extLst>
            </p:cNvPr>
            <p:cNvSpPr/>
            <p:nvPr userDrawn="1"/>
          </p:nvSpPr>
          <p:spPr>
            <a:xfrm>
              <a:off x="-3274878" y="2810166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40" name="Rechthoek 239">
              <a:extLst>
                <a:ext uri="{FF2B5EF4-FFF2-40B4-BE49-F238E27FC236}">
                  <a16:creationId xmlns:a16="http://schemas.microsoft.com/office/drawing/2014/main" id="{C56DB0B2-FDD5-4CD8-B453-24248B4AD5BC}"/>
                </a:ext>
              </a:extLst>
            </p:cNvPr>
            <p:cNvSpPr/>
            <p:nvPr userDrawn="1"/>
          </p:nvSpPr>
          <p:spPr>
            <a:xfrm>
              <a:off x="-2791378" y="281277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241" name="Ovaal 240">
              <a:extLst>
                <a:ext uri="{FF2B5EF4-FFF2-40B4-BE49-F238E27FC236}">
                  <a16:creationId xmlns:a16="http://schemas.microsoft.com/office/drawing/2014/main" id="{DB6F3928-A2C4-48A5-8DA8-F95F1E78D036}"/>
                </a:ext>
              </a:extLst>
            </p:cNvPr>
            <p:cNvSpPr/>
            <p:nvPr userDrawn="1"/>
          </p:nvSpPr>
          <p:spPr>
            <a:xfrm>
              <a:off x="-3274878" y="3250392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242" name="Rechthoek 241">
              <a:extLst>
                <a:ext uri="{FF2B5EF4-FFF2-40B4-BE49-F238E27FC236}">
                  <a16:creationId xmlns:a16="http://schemas.microsoft.com/office/drawing/2014/main" id="{74844A6E-3EBD-4C20-BCB3-B93C7FA798F8}"/>
                </a:ext>
              </a:extLst>
            </p:cNvPr>
            <p:cNvSpPr/>
            <p:nvPr userDrawn="1"/>
          </p:nvSpPr>
          <p:spPr>
            <a:xfrm>
              <a:off x="-2791378" y="325262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b="0" kern="1200" noProof="0" dirty="0">
                  <a:solidFill>
                    <a:schemeClr val="bg1"/>
                  </a:solidFill>
                  <a:latin typeface="+mj-lt"/>
                  <a:ea typeface="+mn-ea"/>
                  <a:cs typeface="+mn-cs"/>
                </a:rPr>
                <a:t>Subtitel </a:t>
              </a:r>
            </a:p>
          </p:txBody>
        </p:sp>
        <p:sp>
          <p:nvSpPr>
            <p:cNvPr id="243" name="Ovaal 242">
              <a:extLst>
                <a:ext uri="{FF2B5EF4-FFF2-40B4-BE49-F238E27FC236}">
                  <a16:creationId xmlns:a16="http://schemas.microsoft.com/office/drawing/2014/main" id="{CD902F29-06A7-4879-AEB8-E5432B12F4A9}"/>
                </a:ext>
              </a:extLst>
            </p:cNvPr>
            <p:cNvSpPr/>
            <p:nvPr userDrawn="1"/>
          </p:nvSpPr>
          <p:spPr>
            <a:xfrm>
              <a:off x="-3274878" y="3690618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244" name="Rechthoek 243">
              <a:extLst>
                <a:ext uri="{FF2B5EF4-FFF2-40B4-BE49-F238E27FC236}">
                  <a16:creationId xmlns:a16="http://schemas.microsoft.com/office/drawing/2014/main" id="{93466137-F2DD-4F00-AEBB-5BE702B210EC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cxnSp>
          <p:nvCxnSpPr>
            <p:cNvPr id="245" name="Rechte verbindingslijn 244">
              <a:extLst>
                <a:ext uri="{FF2B5EF4-FFF2-40B4-BE49-F238E27FC236}">
                  <a16:creationId xmlns:a16="http://schemas.microsoft.com/office/drawing/2014/main" id="{84CF445E-2927-45D1-84E3-9DB4539868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74917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46" name="Ovaal 245">
              <a:extLst>
                <a:ext uri="{FF2B5EF4-FFF2-40B4-BE49-F238E27FC236}">
                  <a16:creationId xmlns:a16="http://schemas.microsoft.com/office/drawing/2014/main" id="{863F9B94-99CA-445D-81D1-A495902BD544}"/>
                </a:ext>
              </a:extLst>
            </p:cNvPr>
            <p:cNvSpPr/>
            <p:nvPr userDrawn="1"/>
          </p:nvSpPr>
          <p:spPr>
            <a:xfrm>
              <a:off x="-3274878" y="413084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47" name="Rechthoek 246">
              <a:extLst>
                <a:ext uri="{FF2B5EF4-FFF2-40B4-BE49-F238E27FC236}">
                  <a16:creationId xmlns:a16="http://schemas.microsoft.com/office/drawing/2014/main" id="{A2C9D0D2-55A7-4FC6-81AC-A136463C78D7}"/>
                </a:ext>
              </a:extLst>
            </p:cNvPr>
            <p:cNvSpPr/>
            <p:nvPr userDrawn="1"/>
          </p:nvSpPr>
          <p:spPr>
            <a:xfrm>
              <a:off x="-2791378" y="413233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5" indent="-542925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Nummers</a:t>
              </a:r>
            </a:p>
          </p:txBody>
        </p:sp>
        <p:sp>
          <p:nvSpPr>
            <p:cNvPr id="248" name="Ovaal 247">
              <a:extLst>
                <a:ext uri="{FF2B5EF4-FFF2-40B4-BE49-F238E27FC236}">
                  <a16:creationId xmlns:a16="http://schemas.microsoft.com/office/drawing/2014/main" id="{F7616FE9-BEB4-4C83-9609-B7BEC8145B26}"/>
                </a:ext>
              </a:extLst>
            </p:cNvPr>
            <p:cNvSpPr/>
            <p:nvPr userDrawn="1"/>
          </p:nvSpPr>
          <p:spPr>
            <a:xfrm>
              <a:off x="-3274878" y="457107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49" name="Rechthoek 248">
              <a:extLst>
                <a:ext uri="{FF2B5EF4-FFF2-40B4-BE49-F238E27FC236}">
                  <a16:creationId xmlns:a16="http://schemas.microsoft.com/office/drawing/2014/main" id="{6E31BE57-CAD6-443B-BB5E-1BBC726BEF9D}"/>
                </a:ext>
              </a:extLst>
            </p:cNvPr>
            <p:cNvSpPr/>
            <p:nvPr userDrawn="1"/>
          </p:nvSpPr>
          <p:spPr>
            <a:xfrm>
              <a:off x="-2791378" y="457218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6" indent="-35560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# Bullets</a:t>
              </a:r>
            </a:p>
          </p:txBody>
        </p:sp>
        <p:sp>
          <p:nvSpPr>
            <p:cNvPr id="250" name="Ovaal 249">
              <a:extLst>
                <a:ext uri="{FF2B5EF4-FFF2-40B4-BE49-F238E27FC236}">
                  <a16:creationId xmlns:a16="http://schemas.microsoft.com/office/drawing/2014/main" id="{86ED1AE0-DF9C-42B8-AAE0-855ADA8E883C}"/>
                </a:ext>
              </a:extLst>
            </p:cNvPr>
            <p:cNvSpPr/>
            <p:nvPr userDrawn="1"/>
          </p:nvSpPr>
          <p:spPr>
            <a:xfrm>
              <a:off x="-3274878" y="5011296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51" name="Rechthoek 250">
              <a:extLst>
                <a:ext uri="{FF2B5EF4-FFF2-40B4-BE49-F238E27FC236}">
                  <a16:creationId xmlns:a16="http://schemas.microsoft.com/office/drawing/2014/main" id="{7707F776-4BCF-4596-A998-30CBACAE49B7}"/>
                </a:ext>
              </a:extLst>
            </p:cNvPr>
            <p:cNvSpPr/>
            <p:nvPr userDrawn="1"/>
          </p:nvSpPr>
          <p:spPr>
            <a:xfrm>
              <a:off x="-2791378" y="501204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7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lphaLcPeriod"/>
                <a:tabLst/>
                <a:defRPr/>
              </a:pPr>
              <a:r>
                <a:rPr lang="en-US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# ABC</a:t>
              </a:r>
            </a:p>
          </p:txBody>
        </p:sp>
        <p:sp>
          <p:nvSpPr>
            <p:cNvPr id="252" name="Ovaal 251">
              <a:extLst>
                <a:ext uri="{FF2B5EF4-FFF2-40B4-BE49-F238E27FC236}">
                  <a16:creationId xmlns:a16="http://schemas.microsoft.com/office/drawing/2014/main" id="{BD432BA9-7EEC-42D1-9FAB-862770022969}"/>
                </a:ext>
              </a:extLst>
            </p:cNvPr>
            <p:cNvSpPr/>
            <p:nvPr userDrawn="1"/>
          </p:nvSpPr>
          <p:spPr>
            <a:xfrm>
              <a:off x="-3274878" y="5451522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53" name="Rechthoek 252">
              <a:extLst>
                <a:ext uri="{FF2B5EF4-FFF2-40B4-BE49-F238E27FC236}">
                  <a16:creationId xmlns:a16="http://schemas.microsoft.com/office/drawing/2014/main" id="{69A19E04-A659-427B-865B-5F9C3C3F2267}"/>
                </a:ext>
              </a:extLst>
            </p:cNvPr>
            <p:cNvSpPr/>
            <p:nvPr userDrawn="1"/>
          </p:nvSpPr>
          <p:spPr>
            <a:xfrm>
              <a:off x="-2791378" y="545189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kern="1200" noProof="0" dirty="0">
                  <a:solidFill>
                    <a:schemeClr val="bg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848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3648-218F-42EE-A7D4-721BE6AEAA8B}" type="datetime1">
              <a:rPr lang="nl-NL" smtClean="0"/>
              <a:t>10-10-2022</a:t>
            </a:fld>
            <a:endParaRPr lang="nl-NL"/>
          </a:p>
        </p:txBody>
      </p:sp>
      <p:sp>
        <p:nvSpPr>
          <p:cNvPr id="152" name="Tijdelijke aanduiding voor tabel 8">
            <a:extLst>
              <a:ext uri="{FF2B5EF4-FFF2-40B4-BE49-F238E27FC236}">
                <a16:creationId xmlns:a16="http://schemas.microsoft.com/office/drawing/2014/main" id="{A53CAFF0-6C2E-4CED-9470-8DA99266AE50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972000" y="1571747"/>
            <a:ext cx="10248900" cy="4320000"/>
          </a:xfrm>
          <a:noFill/>
        </p:spPr>
        <p:txBody>
          <a:bodyPr tIns="162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>
                <a:ln w="3175">
                  <a:noFill/>
                  <a:miter lim="800000"/>
                </a:ln>
                <a:latin typeface="+mj-lt"/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tabel in te voegen</a:t>
            </a:r>
          </a:p>
        </p:txBody>
      </p:sp>
      <p:grpSp>
        <p:nvGrpSpPr>
          <p:cNvPr id="153" name="Instructie">
            <a:extLst>
              <a:ext uri="{FF2B5EF4-FFF2-40B4-BE49-F238E27FC236}">
                <a16:creationId xmlns:a16="http://schemas.microsoft.com/office/drawing/2014/main" id="{D8FA1774-32C6-44BB-B330-6554B0E7E12D}"/>
              </a:ext>
            </a:extLst>
          </p:cNvPr>
          <p:cNvGrpSpPr/>
          <p:nvPr userDrawn="1"/>
        </p:nvGrpSpPr>
        <p:grpSpPr>
          <a:xfrm>
            <a:off x="12391601" y="0"/>
            <a:ext cx="3183678" cy="3418198"/>
            <a:chOff x="12391601" y="0"/>
            <a:chExt cx="3183678" cy="3418198"/>
          </a:xfrm>
        </p:grpSpPr>
        <p:grpSp>
          <p:nvGrpSpPr>
            <p:cNvPr id="154" name="Meer informatie">
              <a:extLst>
                <a:ext uri="{FF2B5EF4-FFF2-40B4-BE49-F238E27FC236}">
                  <a16:creationId xmlns:a16="http://schemas.microsoft.com/office/drawing/2014/main" id="{7D53CC9C-CDBE-4DFB-AE21-4160803B4CD1}"/>
                </a:ext>
              </a:extLst>
            </p:cNvPr>
            <p:cNvGrpSpPr/>
            <p:nvPr userDrawn="1"/>
          </p:nvGrpSpPr>
          <p:grpSpPr>
            <a:xfrm>
              <a:off x="12396764" y="2622893"/>
              <a:ext cx="3178515" cy="795305"/>
              <a:chOff x="-3741486" y="3347116"/>
              <a:chExt cx="3178515" cy="795305"/>
            </a:xfrm>
          </p:grpSpPr>
          <p:sp>
            <p:nvSpPr>
              <p:cNvPr id="176" name="Freeform 101">
                <a:extLst>
                  <a:ext uri="{FF2B5EF4-FFF2-40B4-BE49-F238E27FC236}">
                    <a16:creationId xmlns:a16="http://schemas.microsoft.com/office/drawing/2014/main" id="{B78FDC53-F231-49E7-A154-56F8109111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47116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77" name="Rechthoek 176">
                <a:extLst>
                  <a:ext uri="{FF2B5EF4-FFF2-40B4-BE49-F238E27FC236}">
                    <a16:creationId xmlns:a16="http://schemas.microsoft.com/office/drawing/2014/main" id="{D40104D5-463A-4C56-920E-DB709D9672FD}"/>
                  </a:ext>
                </a:extLst>
              </p:cNvPr>
              <p:cNvSpPr/>
              <p:nvPr userDrawn="1"/>
            </p:nvSpPr>
            <p:spPr>
              <a:xfrm>
                <a:off x="-3380966" y="3419145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78" name="Rechte verbindingslijn 177">
                <a:extLst>
                  <a:ext uri="{FF2B5EF4-FFF2-40B4-BE49-F238E27FC236}">
                    <a16:creationId xmlns:a16="http://schemas.microsoft.com/office/drawing/2014/main" id="{E9CD1AE4-DA73-4EC4-81C0-1F75EE829AA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42421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1D0DA284-6D84-4D36-B1B6-DB37B4EE58DE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Tabel invoegen/veranderen</a:t>
              </a:r>
            </a:p>
          </p:txBody>
        </p:sp>
        <p:sp>
          <p:nvSpPr>
            <p:cNvPr id="156" name="Ovaal 155">
              <a:extLst>
                <a:ext uri="{FF2B5EF4-FFF2-40B4-BE49-F238E27FC236}">
                  <a16:creationId xmlns:a16="http://schemas.microsoft.com/office/drawing/2014/main" id="{9F53628B-F530-4001-99B6-93A0F44C1D48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57" name="Rechte verbindingslijn 156">
              <a:extLst>
                <a:ext uri="{FF2B5EF4-FFF2-40B4-BE49-F238E27FC236}">
                  <a16:creationId xmlns:a16="http://schemas.microsoft.com/office/drawing/2014/main" id="{BA5E46A7-E4C0-420C-BD1B-206B69E2B01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58" name="Rechte verbindingslijn 157">
              <a:extLst>
                <a:ext uri="{FF2B5EF4-FFF2-40B4-BE49-F238E27FC236}">
                  <a16:creationId xmlns:a16="http://schemas.microsoft.com/office/drawing/2014/main" id="{59953485-194D-42FF-82E6-0F30D398DDD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74094B7F-E9F2-4748-9700-863C8ED52479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tabel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tabel in te voegen. </a:t>
              </a: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160" name="Ovaal 159">
              <a:extLst>
                <a:ext uri="{FF2B5EF4-FFF2-40B4-BE49-F238E27FC236}">
                  <a16:creationId xmlns:a16="http://schemas.microsoft.com/office/drawing/2014/main" id="{234F4CA7-6E68-48F7-90A9-EA8ADB6F2D62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79CA1389-B637-4556-96EE-0093988A463D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het gewenste aantal rijen en kolommen 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‘OK’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62" name="Groep 161">
              <a:extLst>
                <a:ext uri="{FF2B5EF4-FFF2-40B4-BE49-F238E27FC236}">
                  <a16:creationId xmlns:a16="http://schemas.microsoft.com/office/drawing/2014/main" id="{36D3135C-9114-41E0-ACB5-71D213B1A776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73" name="Rechthoek 172">
                <a:extLst>
                  <a:ext uri="{FF2B5EF4-FFF2-40B4-BE49-F238E27FC236}">
                    <a16:creationId xmlns:a16="http://schemas.microsoft.com/office/drawing/2014/main" id="{F466C695-CD09-4087-A78D-68D7B0B7730D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OK</a:t>
                </a:r>
              </a:p>
            </p:txBody>
          </p:sp>
          <p:cxnSp>
            <p:nvCxnSpPr>
              <p:cNvPr id="174" name="Rechte verbindingslijn 173">
                <a:extLst>
                  <a:ext uri="{FF2B5EF4-FFF2-40B4-BE49-F238E27FC236}">
                    <a16:creationId xmlns:a16="http://schemas.microsoft.com/office/drawing/2014/main" id="{D78B9D92-55AF-410D-9537-D703025B8E5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75" name="Gelijkbenige driehoek 174">
                <a:extLst>
                  <a:ext uri="{FF2B5EF4-FFF2-40B4-BE49-F238E27FC236}">
                    <a16:creationId xmlns:a16="http://schemas.microsoft.com/office/drawing/2014/main" id="{7A520EAA-77FA-4ED5-A4D4-3DE2F8285306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3" name="Rechte verbindingslijn 162">
              <a:extLst>
                <a:ext uri="{FF2B5EF4-FFF2-40B4-BE49-F238E27FC236}">
                  <a16:creationId xmlns:a16="http://schemas.microsoft.com/office/drawing/2014/main" id="{65918623-D162-4D5A-9A47-3A7D5A1E091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64" name="Tabel icoon">
              <a:extLst>
                <a:ext uri="{FF2B5EF4-FFF2-40B4-BE49-F238E27FC236}">
                  <a16:creationId xmlns:a16="http://schemas.microsoft.com/office/drawing/2014/main" id="{A6113588-03B7-4533-ADB2-D0A1084B39F1}"/>
                </a:ext>
              </a:extLst>
            </p:cNvPr>
            <p:cNvGrpSpPr/>
            <p:nvPr userDrawn="1"/>
          </p:nvGrpSpPr>
          <p:grpSpPr>
            <a:xfrm>
              <a:off x="12757283" y="1133664"/>
              <a:ext cx="375500" cy="339168"/>
              <a:chOff x="6072040" y="3376043"/>
              <a:chExt cx="1227920" cy="1109109"/>
            </a:xfrm>
          </p:grpSpPr>
          <p:sp>
            <p:nvSpPr>
              <p:cNvPr id="165" name="Rechthoek 164">
                <a:extLst>
                  <a:ext uri="{FF2B5EF4-FFF2-40B4-BE49-F238E27FC236}">
                    <a16:creationId xmlns:a16="http://schemas.microsoft.com/office/drawing/2014/main" id="{4AFCC203-FD5B-468F-99FB-D1E8E80EFAB9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166" name="Rechthoek 165">
                <a:extLst>
                  <a:ext uri="{FF2B5EF4-FFF2-40B4-BE49-F238E27FC236}">
                    <a16:creationId xmlns:a16="http://schemas.microsoft.com/office/drawing/2014/main" id="{41EFEE30-7FFC-401F-8547-9FBDA36DE4AC}"/>
                  </a:ext>
                </a:extLst>
              </p:cNvPr>
              <p:cNvSpPr/>
              <p:nvPr userDrawn="1"/>
            </p:nvSpPr>
            <p:spPr>
              <a:xfrm>
                <a:off x="6090829" y="3393962"/>
                <a:ext cx="1209131" cy="218971"/>
              </a:xfrm>
              <a:prstGeom prst="rect">
                <a:avLst/>
              </a:pr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cxnSp>
            <p:nvCxnSpPr>
              <p:cNvPr id="167" name="Rechte verbindingslijn 166">
                <a:extLst>
                  <a:ext uri="{FF2B5EF4-FFF2-40B4-BE49-F238E27FC236}">
                    <a16:creationId xmlns:a16="http://schemas.microsoft.com/office/drawing/2014/main" id="{B8972847-4D20-4203-B318-E85BAC05ED5B}"/>
                  </a:ext>
                </a:extLst>
              </p:cNvPr>
              <p:cNvCxnSpPr/>
              <p:nvPr userDrawn="1"/>
            </p:nvCxnSpPr>
            <p:spPr>
              <a:xfrm>
                <a:off x="6493304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Rechte verbindingslijn 167">
                <a:extLst>
                  <a:ext uri="{FF2B5EF4-FFF2-40B4-BE49-F238E27FC236}">
                    <a16:creationId xmlns:a16="http://schemas.microsoft.com/office/drawing/2014/main" id="{F1C4E8A1-E26F-447E-9920-D066950EFDCE}"/>
                  </a:ext>
                </a:extLst>
              </p:cNvPr>
              <p:cNvCxnSpPr/>
              <p:nvPr userDrawn="1"/>
            </p:nvCxnSpPr>
            <p:spPr>
              <a:xfrm>
                <a:off x="6883025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Rechte verbindingslijn 168">
                <a:extLst>
                  <a:ext uri="{FF2B5EF4-FFF2-40B4-BE49-F238E27FC236}">
                    <a16:creationId xmlns:a16="http://schemas.microsoft.com/office/drawing/2014/main" id="{92C262A0-EBDF-4F9B-BF6B-E48D21785575}"/>
                  </a:ext>
                </a:extLst>
              </p:cNvPr>
              <p:cNvCxnSpPr/>
              <p:nvPr userDrawn="1"/>
            </p:nvCxnSpPr>
            <p:spPr>
              <a:xfrm flipH="1">
                <a:off x="6090561" y="38271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Rechte verbindingslijn 169">
                <a:extLst>
                  <a:ext uri="{FF2B5EF4-FFF2-40B4-BE49-F238E27FC236}">
                    <a16:creationId xmlns:a16="http://schemas.microsoft.com/office/drawing/2014/main" id="{D4FE1558-6BE7-4FB4-BCDD-2FC1300DE2CE}"/>
                  </a:ext>
                </a:extLst>
              </p:cNvPr>
              <p:cNvCxnSpPr/>
              <p:nvPr userDrawn="1"/>
            </p:nvCxnSpPr>
            <p:spPr>
              <a:xfrm flipH="1">
                <a:off x="6090561" y="40557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Rechte verbindingslijn 170">
                <a:extLst>
                  <a:ext uri="{FF2B5EF4-FFF2-40B4-BE49-F238E27FC236}">
                    <a16:creationId xmlns:a16="http://schemas.microsoft.com/office/drawing/2014/main" id="{77DE6BDA-6F53-4F6F-883C-D71B322CD5EA}"/>
                  </a:ext>
                </a:extLst>
              </p:cNvPr>
              <p:cNvCxnSpPr/>
              <p:nvPr userDrawn="1"/>
            </p:nvCxnSpPr>
            <p:spPr>
              <a:xfrm flipH="1">
                <a:off x="6090561" y="427668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2" name="Rechthoek 171">
                <a:extLst>
                  <a:ext uri="{FF2B5EF4-FFF2-40B4-BE49-F238E27FC236}">
                    <a16:creationId xmlns:a16="http://schemas.microsoft.com/office/drawing/2014/main" id="{917903B9-C840-4B22-8332-0F6FF4E12BCE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noFill/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</p:grpSp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6BB384DB-2476-4CCF-B85F-7B1A7C7497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46" name="Tijdelijke aanduiding voor dianummer 5">
            <a:extLst>
              <a:ext uri="{FF2B5EF4-FFF2-40B4-BE49-F238E27FC236}">
                <a16:creationId xmlns:a16="http://schemas.microsoft.com/office/drawing/2014/main" id="{4FB7AA60-0034-40AE-8A1D-769094A28B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47" name="Tijdelijke aanduiding voor voettekst 4">
            <a:extLst>
              <a:ext uri="{FF2B5EF4-FFF2-40B4-BE49-F238E27FC236}">
                <a16:creationId xmlns:a16="http://schemas.microsoft.com/office/drawing/2014/main" id="{33812A27-BADB-49EA-8DFC-C5DAB6B3D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34" name="Tijdelijke aanduiding voor tekst 7">
            <a:extLst>
              <a:ext uri="{FF2B5EF4-FFF2-40B4-BE49-F238E27FC236}">
                <a16:creationId xmlns:a16="http://schemas.microsoft.com/office/drawing/2014/main" id="{80BBFD90-1A23-4397-AE32-7BBC58EAAF4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BBFDAE6E-5B29-4584-B339-78597FE1FE77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100% Tabel</a:t>
            </a:r>
          </a:p>
        </p:txBody>
      </p:sp>
    </p:spTree>
    <p:extLst>
      <p:ext uri="{BB962C8B-B14F-4D97-AF65-F5344CB8AC3E}">
        <p14:creationId xmlns:p14="http://schemas.microsoft.com/office/powerpoint/2010/main" val="307836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D828-4C73-413C-BAA6-651ABC38002E}" type="datetime1">
              <a:rPr lang="nl-NL" smtClean="0"/>
              <a:t>10-10-2022</a:t>
            </a:fld>
            <a:endParaRPr lang="nl-NL"/>
          </a:p>
        </p:txBody>
      </p:sp>
      <p:sp>
        <p:nvSpPr>
          <p:cNvPr id="44" name="Tijdelijke aanduiding voor SmartArt 7">
            <a:extLst>
              <a:ext uri="{FF2B5EF4-FFF2-40B4-BE49-F238E27FC236}">
                <a16:creationId xmlns:a16="http://schemas.microsoft.com/office/drawing/2014/main" id="{CC746AC5-2F4B-40BE-8B17-FC8EAC06452A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972000" y="1571747"/>
            <a:ext cx="10248900" cy="4320000"/>
          </a:xfrm>
          <a:noFill/>
        </p:spPr>
        <p:txBody>
          <a:bodyPr tIns="162000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800" b="0" kern="1200" dirty="0">
                <a:ln w="3175">
                  <a:noFill/>
                  <a:miter lim="800000"/>
                </a:ln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SmartArt object in te voegen</a:t>
            </a:r>
          </a:p>
        </p:txBody>
      </p:sp>
      <p:grpSp>
        <p:nvGrpSpPr>
          <p:cNvPr id="3" name="Instructie">
            <a:extLst>
              <a:ext uri="{FF2B5EF4-FFF2-40B4-BE49-F238E27FC236}">
                <a16:creationId xmlns:a16="http://schemas.microsoft.com/office/drawing/2014/main" id="{AEBFB8F8-F75F-45A1-92C7-EB1DE7E3D937}"/>
              </a:ext>
            </a:extLst>
          </p:cNvPr>
          <p:cNvGrpSpPr/>
          <p:nvPr userDrawn="1"/>
        </p:nvGrpSpPr>
        <p:grpSpPr>
          <a:xfrm>
            <a:off x="12391601" y="0"/>
            <a:ext cx="3183678" cy="4084324"/>
            <a:chOff x="12391601" y="0"/>
            <a:chExt cx="3183678" cy="4084324"/>
          </a:xfrm>
        </p:grpSpPr>
        <p:sp>
          <p:nvSpPr>
            <p:cNvPr id="46" name="Rechthoek 45">
              <a:extLst>
                <a:ext uri="{FF2B5EF4-FFF2-40B4-BE49-F238E27FC236}">
                  <a16:creationId xmlns:a16="http://schemas.microsoft.com/office/drawing/2014/main" id="{404EF10E-4A32-4372-92B9-4BAE782E4977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SmartArt</a:t>
              </a: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 invoegen/veranderen</a:t>
              </a:r>
            </a:p>
          </p:txBody>
        </p:sp>
        <p:sp>
          <p:nvSpPr>
            <p:cNvPr id="47" name="Ovaal 46">
              <a:extLst>
                <a:ext uri="{FF2B5EF4-FFF2-40B4-BE49-F238E27FC236}">
                  <a16:creationId xmlns:a16="http://schemas.microsoft.com/office/drawing/2014/main" id="{DD002036-465C-49B7-A3E8-AB08FF3D2819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48" name="Rechte verbindingslijn 47">
              <a:extLst>
                <a:ext uri="{FF2B5EF4-FFF2-40B4-BE49-F238E27FC236}">
                  <a16:creationId xmlns:a16="http://schemas.microsoft.com/office/drawing/2014/main" id="{409E3ED3-8F8B-4187-BB63-6B145D695F6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49" name="Rechte verbindingslijn 48">
              <a:extLst>
                <a:ext uri="{FF2B5EF4-FFF2-40B4-BE49-F238E27FC236}">
                  <a16:creationId xmlns:a16="http://schemas.microsoft.com/office/drawing/2014/main" id="{0763E43C-AE7A-4F52-8778-DBAA68CD41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71441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50" name="Rechthoek 49">
              <a:extLst>
                <a:ext uri="{FF2B5EF4-FFF2-40B4-BE49-F238E27FC236}">
                  <a16:creationId xmlns:a16="http://schemas.microsoft.com/office/drawing/2014/main" id="{DD9B2719-8D58-46AA-B827-F14259E56AA9}"/>
                </a:ext>
              </a:extLst>
            </p:cNvPr>
            <p:cNvSpPr/>
            <p:nvPr userDrawn="1"/>
          </p:nvSpPr>
          <p:spPr>
            <a:xfrm>
              <a:off x="12757283" y="432552"/>
              <a:ext cx="2812028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het bestaande </a:t>
              </a:r>
              <a:r>
                <a:rPr kumimoji="0" lang="nl-NL" sz="11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SmartArt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object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 object in te voegen.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51" name="Rechte verbindingslijn 50">
              <a:extLst>
                <a:ext uri="{FF2B5EF4-FFF2-40B4-BE49-F238E27FC236}">
                  <a16:creationId xmlns:a16="http://schemas.microsoft.com/office/drawing/2014/main" id="{341B37D8-9CC6-4996-9C18-7912DCE991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084324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52" name="Ovaal 51">
              <a:extLst>
                <a:ext uri="{FF2B5EF4-FFF2-40B4-BE49-F238E27FC236}">
                  <a16:creationId xmlns:a16="http://schemas.microsoft.com/office/drawing/2014/main" id="{61EBA803-D18F-4F50-B48C-9C4CC6149AD6}"/>
                </a:ext>
              </a:extLst>
            </p:cNvPr>
            <p:cNvSpPr/>
            <p:nvPr userDrawn="1"/>
          </p:nvSpPr>
          <p:spPr>
            <a:xfrm>
              <a:off x="12391601" y="1842876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53" name="Rechthoek 52">
              <a:extLst>
                <a:ext uri="{FF2B5EF4-FFF2-40B4-BE49-F238E27FC236}">
                  <a16:creationId xmlns:a16="http://schemas.microsoft.com/office/drawing/2014/main" id="{ED879D3B-6AB0-4683-BE40-1F9561633877}"/>
                </a:ext>
              </a:extLst>
            </p:cNvPr>
            <p:cNvSpPr/>
            <p:nvPr userDrawn="1"/>
          </p:nvSpPr>
          <p:spPr>
            <a:xfrm>
              <a:off x="12757282" y="1908939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aan de linker kant van het venster het gewenste type en vervolgens het gewenste objecten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‘OK’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54" name="Groep 53">
              <a:extLst>
                <a:ext uri="{FF2B5EF4-FFF2-40B4-BE49-F238E27FC236}">
                  <a16:creationId xmlns:a16="http://schemas.microsoft.com/office/drawing/2014/main" id="{3BFBC341-088F-47D9-BDBC-8041049BAE60}"/>
                </a:ext>
              </a:extLst>
            </p:cNvPr>
            <p:cNvGrpSpPr/>
            <p:nvPr userDrawn="1"/>
          </p:nvGrpSpPr>
          <p:grpSpPr>
            <a:xfrm>
              <a:off x="12757282" y="2471653"/>
              <a:ext cx="825500" cy="209550"/>
              <a:chOff x="13504624" y="2482850"/>
              <a:chExt cx="825500" cy="209550"/>
            </a:xfrm>
          </p:grpSpPr>
          <p:sp>
            <p:nvSpPr>
              <p:cNvPr id="70" name="Rechthoek 69">
                <a:extLst>
                  <a:ext uri="{FF2B5EF4-FFF2-40B4-BE49-F238E27FC236}">
                    <a16:creationId xmlns:a16="http://schemas.microsoft.com/office/drawing/2014/main" id="{F6FFE92C-17B6-4ECA-8BB3-D6763CD88CE9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OK</a:t>
                </a:r>
              </a:p>
            </p:txBody>
          </p:sp>
          <p:cxnSp>
            <p:nvCxnSpPr>
              <p:cNvPr id="71" name="Rechte verbindingslijn 70">
                <a:extLst>
                  <a:ext uri="{FF2B5EF4-FFF2-40B4-BE49-F238E27FC236}">
                    <a16:creationId xmlns:a16="http://schemas.microsoft.com/office/drawing/2014/main" id="{C1956205-A823-4C34-8E92-059E35600B87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2" name="Gelijkbenige driehoek 71">
                <a:extLst>
                  <a:ext uri="{FF2B5EF4-FFF2-40B4-BE49-F238E27FC236}">
                    <a16:creationId xmlns:a16="http://schemas.microsoft.com/office/drawing/2014/main" id="{B9ACC1ED-8099-4E6C-9284-02B178308E5E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5" name="Ovaal 54">
              <a:extLst>
                <a:ext uri="{FF2B5EF4-FFF2-40B4-BE49-F238E27FC236}">
                  <a16:creationId xmlns:a16="http://schemas.microsoft.com/office/drawing/2014/main" id="{40E2C9C0-CEA8-443D-AB4E-484F23250499}"/>
                </a:ext>
              </a:extLst>
            </p:cNvPr>
            <p:cNvSpPr/>
            <p:nvPr userDrawn="1"/>
          </p:nvSpPr>
          <p:spPr>
            <a:xfrm>
              <a:off x="12391601" y="2989099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56" name="Rechthoek 55">
              <a:extLst>
                <a:ext uri="{FF2B5EF4-FFF2-40B4-BE49-F238E27FC236}">
                  <a16:creationId xmlns:a16="http://schemas.microsoft.com/office/drawing/2014/main" id="{B1F5F012-5539-48AB-8FA4-6A877D4132DA}"/>
                </a:ext>
              </a:extLst>
            </p:cNvPr>
            <p:cNvSpPr/>
            <p:nvPr userDrawn="1"/>
          </p:nvSpPr>
          <p:spPr>
            <a:xfrm>
              <a:off x="12757283" y="3055162"/>
              <a:ext cx="2817996" cy="91633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</a:t>
              </a:r>
              <a:r>
                <a:rPr kumimoji="0" lang="nl-NL" sz="11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SmartArt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- Opmaak’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kunnen opvulkleuren en lijnkleuren aangepast worden.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/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kan o.a. de tekstopmaak worden gewijzigd.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57" name="Rechte verbindingslijn 56">
              <a:extLst>
                <a:ext uri="{FF2B5EF4-FFF2-40B4-BE49-F238E27FC236}">
                  <a16:creationId xmlns:a16="http://schemas.microsoft.com/office/drawing/2014/main" id="{C3FCD68A-6259-4710-9631-F4EF399B504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801420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58" name="Groep 57">
              <a:extLst>
                <a:ext uri="{FF2B5EF4-FFF2-40B4-BE49-F238E27FC236}">
                  <a16:creationId xmlns:a16="http://schemas.microsoft.com/office/drawing/2014/main" id="{ED7F8B82-0267-401E-AF7A-0B0DA99311FE}"/>
                </a:ext>
              </a:extLst>
            </p:cNvPr>
            <p:cNvGrpSpPr/>
            <p:nvPr userDrawn="1"/>
          </p:nvGrpSpPr>
          <p:grpSpPr>
            <a:xfrm>
              <a:off x="12762292" y="1283764"/>
              <a:ext cx="390792" cy="312040"/>
              <a:chOff x="7741071" y="1082154"/>
              <a:chExt cx="589013" cy="470317"/>
            </a:xfrm>
          </p:grpSpPr>
          <p:sp>
            <p:nvSpPr>
              <p:cNvPr id="59" name="Pijl: punthaak 58">
                <a:extLst>
                  <a:ext uri="{FF2B5EF4-FFF2-40B4-BE49-F238E27FC236}">
                    <a16:creationId xmlns:a16="http://schemas.microsoft.com/office/drawing/2014/main" id="{A2CDAC48-7B7A-4AC4-B82B-89A41B1A169C}"/>
                  </a:ext>
                </a:extLst>
              </p:cNvPr>
              <p:cNvSpPr/>
              <p:nvPr userDrawn="1"/>
            </p:nvSpPr>
            <p:spPr>
              <a:xfrm>
                <a:off x="7741071" y="1082154"/>
                <a:ext cx="504056" cy="336748"/>
              </a:xfrm>
              <a:prstGeom prst="chevron">
                <a:avLst>
                  <a:gd name="adj" fmla="val 33421"/>
                </a:avLst>
              </a:prstGeom>
              <a:solidFill>
                <a:srgbClr val="BAD2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sz="10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C565F0D4-E736-4252-8009-C65D33C1CCCC}"/>
                  </a:ext>
                </a:extLst>
              </p:cNvPr>
              <p:cNvSpPr/>
              <p:nvPr userDrawn="1"/>
            </p:nvSpPr>
            <p:spPr>
              <a:xfrm>
                <a:off x="7896789" y="1235205"/>
                <a:ext cx="433295" cy="317266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A3A3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sz="1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1" name="Groep 60">
                <a:extLst>
                  <a:ext uri="{FF2B5EF4-FFF2-40B4-BE49-F238E27FC236}">
                    <a16:creationId xmlns:a16="http://schemas.microsoft.com/office/drawing/2014/main" id="{D65211D0-4E95-4436-8772-183DD7E867A9}"/>
                  </a:ext>
                </a:extLst>
              </p:cNvPr>
              <p:cNvGrpSpPr/>
              <p:nvPr userDrawn="1"/>
            </p:nvGrpSpPr>
            <p:grpSpPr>
              <a:xfrm>
                <a:off x="7966294" y="1306401"/>
                <a:ext cx="308524" cy="31227"/>
                <a:chOff x="7966294" y="1306401"/>
                <a:chExt cx="308524" cy="31227"/>
              </a:xfrm>
            </p:grpSpPr>
            <p:sp>
              <p:nvSpPr>
                <p:cNvPr id="68" name="Ovaal 67">
                  <a:extLst>
                    <a:ext uri="{FF2B5EF4-FFF2-40B4-BE49-F238E27FC236}">
                      <a16:creationId xmlns:a16="http://schemas.microsoft.com/office/drawing/2014/main" id="{B0785805-C2DD-4007-BB52-8A3568A7845C}"/>
                    </a:ext>
                  </a:extLst>
                </p:cNvPr>
                <p:cNvSpPr/>
                <p:nvPr userDrawn="1"/>
              </p:nvSpPr>
              <p:spPr>
                <a:xfrm>
                  <a:off x="7966294" y="1306401"/>
                  <a:ext cx="31227" cy="31227"/>
                </a:xfrm>
                <a:prstGeom prst="ellipse">
                  <a:avLst/>
                </a:prstGeom>
                <a:solidFill>
                  <a:srgbClr val="A3A3A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US" sz="1000" b="1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69" name="Rechte verbindingslijn 68">
                  <a:extLst>
                    <a:ext uri="{FF2B5EF4-FFF2-40B4-BE49-F238E27FC236}">
                      <a16:creationId xmlns:a16="http://schemas.microsoft.com/office/drawing/2014/main" id="{C22B331C-5DFD-4C7F-A343-047B66AEAF2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8034023" y="1323204"/>
                  <a:ext cx="240795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A3A3A3"/>
                  </a:solidFill>
                  <a:prstDash val="solid"/>
                </a:ln>
                <a:effectLst/>
              </p:spPr>
            </p:cxnSp>
          </p:grp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78970900-3927-494E-8307-204262DB18E6}"/>
                  </a:ext>
                </a:extLst>
              </p:cNvPr>
              <p:cNvGrpSpPr/>
              <p:nvPr userDrawn="1"/>
            </p:nvGrpSpPr>
            <p:grpSpPr>
              <a:xfrm>
                <a:off x="7966294" y="1381787"/>
                <a:ext cx="308524" cy="31227"/>
                <a:chOff x="7966294" y="1306401"/>
                <a:chExt cx="308524" cy="31227"/>
              </a:xfrm>
            </p:grpSpPr>
            <p:sp>
              <p:nvSpPr>
                <p:cNvPr id="66" name="Ovaal 65">
                  <a:extLst>
                    <a:ext uri="{FF2B5EF4-FFF2-40B4-BE49-F238E27FC236}">
                      <a16:creationId xmlns:a16="http://schemas.microsoft.com/office/drawing/2014/main" id="{D92B4CC0-9DBD-4A21-A0BD-E0A59BEC2E8B}"/>
                    </a:ext>
                  </a:extLst>
                </p:cNvPr>
                <p:cNvSpPr/>
                <p:nvPr userDrawn="1"/>
              </p:nvSpPr>
              <p:spPr>
                <a:xfrm>
                  <a:off x="7966294" y="1306401"/>
                  <a:ext cx="31227" cy="31227"/>
                </a:xfrm>
                <a:prstGeom prst="ellipse">
                  <a:avLst/>
                </a:prstGeom>
                <a:solidFill>
                  <a:srgbClr val="A3A3A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US" sz="1000" b="1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67" name="Rechte verbindingslijn 66">
                  <a:extLst>
                    <a:ext uri="{FF2B5EF4-FFF2-40B4-BE49-F238E27FC236}">
                      <a16:creationId xmlns:a16="http://schemas.microsoft.com/office/drawing/2014/main" id="{CAA0797B-FFDB-479C-A30F-748FE31CB3F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8034023" y="1323204"/>
                  <a:ext cx="240795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A3A3A3"/>
                  </a:solidFill>
                  <a:prstDash val="solid"/>
                </a:ln>
                <a:effectLst/>
              </p:spPr>
            </p:cxnSp>
          </p:grpSp>
          <p:grpSp>
            <p:nvGrpSpPr>
              <p:cNvPr id="63" name="Groep 62">
                <a:extLst>
                  <a:ext uri="{FF2B5EF4-FFF2-40B4-BE49-F238E27FC236}">
                    <a16:creationId xmlns:a16="http://schemas.microsoft.com/office/drawing/2014/main" id="{538022B5-602A-4C89-93DA-F37A91ABE663}"/>
                  </a:ext>
                </a:extLst>
              </p:cNvPr>
              <p:cNvGrpSpPr/>
              <p:nvPr userDrawn="1"/>
            </p:nvGrpSpPr>
            <p:grpSpPr>
              <a:xfrm>
                <a:off x="7966294" y="1457173"/>
                <a:ext cx="308524" cy="31227"/>
                <a:chOff x="7966294" y="1306401"/>
                <a:chExt cx="308524" cy="31227"/>
              </a:xfrm>
            </p:grpSpPr>
            <p:sp>
              <p:nvSpPr>
                <p:cNvPr id="64" name="Ovaal 63">
                  <a:extLst>
                    <a:ext uri="{FF2B5EF4-FFF2-40B4-BE49-F238E27FC236}">
                      <a16:creationId xmlns:a16="http://schemas.microsoft.com/office/drawing/2014/main" id="{3CAADA9E-3990-44C7-9EF3-644FEBE585EC}"/>
                    </a:ext>
                  </a:extLst>
                </p:cNvPr>
                <p:cNvSpPr/>
                <p:nvPr userDrawn="1"/>
              </p:nvSpPr>
              <p:spPr>
                <a:xfrm>
                  <a:off x="7966294" y="1306401"/>
                  <a:ext cx="31227" cy="31227"/>
                </a:xfrm>
                <a:prstGeom prst="ellipse">
                  <a:avLst/>
                </a:prstGeom>
                <a:solidFill>
                  <a:srgbClr val="A3A3A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US" sz="1000" b="1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65" name="Rechte verbindingslijn 64">
                  <a:extLst>
                    <a:ext uri="{FF2B5EF4-FFF2-40B4-BE49-F238E27FC236}">
                      <a16:creationId xmlns:a16="http://schemas.microsoft.com/office/drawing/2014/main" id="{26947FA4-80BC-4FC2-89B1-29F84B6CCDE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8034023" y="1323204"/>
                  <a:ext cx="240795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A3A3A3"/>
                  </a:solidFill>
                  <a:prstDash val="solid"/>
                </a:ln>
                <a:effectLst/>
              </p:spPr>
            </p:cxnSp>
          </p:grpSp>
        </p:grpSp>
      </p:grpSp>
      <p:sp>
        <p:nvSpPr>
          <p:cNvPr id="8" name="Titel 7">
            <a:extLst>
              <a:ext uri="{FF2B5EF4-FFF2-40B4-BE49-F238E27FC236}">
                <a16:creationId xmlns:a16="http://schemas.microsoft.com/office/drawing/2014/main" id="{AD0BA5CE-E538-422B-B65F-1FC10FEE54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75" name="Tijdelijke aanduiding voor dianummer 5">
            <a:extLst>
              <a:ext uri="{FF2B5EF4-FFF2-40B4-BE49-F238E27FC236}">
                <a16:creationId xmlns:a16="http://schemas.microsoft.com/office/drawing/2014/main" id="{667FA0E4-2D05-43D6-8185-7C6D9C261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76" name="Tijdelijke aanduiding voor voettekst 4">
            <a:extLst>
              <a:ext uri="{FF2B5EF4-FFF2-40B4-BE49-F238E27FC236}">
                <a16:creationId xmlns:a16="http://schemas.microsoft.com/office/drawing/2014/main" id="{5843DD3B-D2F6-426F-9BEF-00B3544C65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36" name="Tijdelijke aanduiding voor tekst 7">
            <a:extLst>
              <a:ext uri="{FF2B5EF4-FFF2-40B4-BE49-F238E27FC236}">
                <a16:creationId xmlns:a16="http://schemas.microsoft.com/office/drawing/2014/main" id="{DAA26E70-39D6-4D09-8563-C63456157B5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6038E2D6-E6F3-4FFB-BA84-E58E9C09F878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100% SmartArt</a:t>
            </a:r>
          </a:p>
        </p:txBody>
      </p:sp>
    </p:spTree>
    <p:extLst>
      <p:ext uri="{BB962C8B-B14F-4D97-AF65-F5344CB8AC3E}">
        <p14:creationId xmlns:p14="http://schemas.microsoft.com/office/powerpoint/2010/main" val="187647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0% 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jdelijke aanduiding voor media 28">
            <a:extLst>
              <a:ext uri="{FF2B5EF4-FFF2-40B4-BE49-F238E27FC236}">
                <a16:creationId xmlns:a16="http://schemas.microsoft.com/office/drawing/2014/main" id="{15A68F9C-17D9-48D7-B5F1-02C66FDE94DA}"/>
              </a:ext>
            </a:extLst>
          </p:cNvPr>
          <p:cNvSpPr>
            <a:spLocks noGrp="1"/>
          </p:cNvSpPr>
          <p:nvPr>
            <p:ph type="media" sz="quarter" idx="19" hasCustomPrompt="1"/>
          </p:nvPr>
        </p:nvSpPr>
        <p:spPr>
          <a:xfrm>
            <a:off x="0" y="1"/>
            <a:ext cx="12192000" cy="6858000"/>
          </a:xfrm>
          <a:noFill/>
        </p:spPr>
        <p:txBody>
          <a:bodyPr tIns="2880000" bIns="0" anchor="t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800" b="0" baseline="0">
                <a:ln w="3175">
                  <a:noFill/>
                  <a:miter lim="800000"/>
                </a:ln>
                <a:latin typeface="+mj-lt"/>
              </a:defRPr>
            </a:lvl1pPr>
          </a:lstStyle>
          <a:p>
            <a:r>
              <a:rPr lang="nl-NL" noProof="0" dirty="0"/>
              <a:t>Klik op onderstaand pictogram</a:t>
            </a:r>
            <a:br>
              <a:rPr lang="nl-NL" noProof="0" dirty="0"/>
            </a:br>
            <a:r>
              <a:rPr lang="nl-NL" noProof="0" dirty="0"/>
              <a:t>om een video in te voegen.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2C588-83FA-4F4E-9467-C56F00D3FD45}" type="datetime1">
              <a:rPr lang="nl-NL" noProof="0" smtClean="0"/>
              <a:t>10-10-2022</a:t>
            </a:fld>
            <a:endParaRPr lang="nl-NL" noProof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AF514275-82CA-4FAD-9186-72C7C9A0EBB3}"/>
              </a:ext>
            </a:extLst>
          </p:cNvPr>
          <p:cNvGrpSpPr/>
          <p:nvPr userDrawn="1"/>
        </p:nvGrpSpPr>
        <p:grpSpPr>
          <a:xfrm>
            <a:off x="12391601" y="0"/>
            <a:ext cx="3183678" cy="5320923"/>
            <a:chOff x="12391601" y="0"/>
            <a:chExt cx="3183678" cy="5320923"/>
          </a:xfrm>
        </p:grpSpPr>
        <p:grpSp>
          <p:nvGrpSpPr>
            <p:cNvPr id="53" name="Video icoon">
              <a:extLst>
                <a:ext uri="{FF2B5EF4-FFF2-40B4-BE49-F238E27FC236}">
                  <a16:creationId xmlns:a16="http://schemas.microsoft.com/office/drawing/2014/main" id="{B71F1AB9-7D8F-438B-B12C-2553FB2C2057}"/>
                </a:ext>
              </a:extLst>
            </p:cNvPr>
            <p:cNvGrpSpPr/>
            <p:nvPr userDrawn="1"/>
          </p:nvGrpSpPr>
          <p:grpSpPr>
            <a:xfrm>
              <a:off x="12757282" y="1266839"/>
              <a:ext cx="326087" cy="328143"/>
              <a:chOff x="8066315" y="1676399"/>
              <a:chExt cx="1371600" cy="1380253"/>
            </a:xfrm>
          </p:grpSpPr>
          <p:sp>
            <p:nvSpPr>
              <p:cNvPr id="91" name="Rechthoek 90">
                <a:extLst>
                  <a:ext uri="{FF2B5EF4-FFF2-40B4-BE49-F238E27FC236}">
                    <a16:creationId xmlns:a16="http://schemas.microsoft.com/office/drawing/2014/main" id="{8540B962-C4FF-43A4-9C0C-293E709F20AF}"/>
                  </a:ext>
                </a:extLst>
              </p:cNvPr>
              <p:cNvSpPr/>
              <p:nvPr userDrawn="1"/>
            </p:nvSpPr>
            <p:spPr>
              <a:xfrm>
                <a:off x="8066315" y="1687286"/>
                <a:ext cx="1360714" cy="136071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92" name="Vrije vorm 112">
                <a:extLst>
                  <a:ext uri="{FF2B5EF4-FFF2-40B4-BE49-F238E27FC236}">
                    <a16:creationId xmlns:a16="http://schemas.microsoft.com/office/drawing/2014/main" id="{A6F87846-6C66-4E0F-BE3F-50C7571F00F2}"/>
                  </a:ext>
                </a:extLst>
              </p:cNvPr>
              <p:cNvSpPr/>
              <p:nvPr userDrawn="1"/>
            </p:nvSpPr>
            <p:spPr>
              <a:xfrm>
                <a:off x="8077201" y="1676399"/>
                <a:ext cx="1360714" cy="206829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93" name="Vrije vorm 113">
                <a:extLst>
                  <a:ext uri="{FF2B5EF4-FFF2-40B4-BE49-F238E27FC236}">
                    <a16:creationId xmlns:a16="http://schemas.microsoft.com/office/drawing/2014/main" id="{BB094798-72AF-427F-90B5-6FCA0CFA4891}"/>
                  </a:ext>
                </a:extLst>
              </p:cNvPr>
              <p:cNvSpPr/>
              <p:nvPr userDrawn="1"/>
            </p:nvSpPr>
            <p:spPr>
              <a:xfrm>
                <a:off x="8071339" y="2849823"/>
                <a:ext cx="1360714" cy="206829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</p:grpSp>
        <p:sp>
          <p:nvSpPr>
            <p:cNvPr id="54" name="Rechthoek 53">
              <a:extLst>
                <a:ext uri="{FF2B5EF4-FFF2-40B4-BE49-F238E27FC236}">
                  <a16:creationId xmlns:a16="http://schemas.microsoft.com/office/drawing/2014/main" id="{B43964A8-BC6C-484D-9D85-9D010D48CA4D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Video invoegen/veranderen</a:t>
              </a:r>
            </a:p>
          </p:txBody>
        </p:sp>
        <p:sp>
          <p:nvSpPr>
            <p:cNvPr id="55" name="Ovaal 54">
              <a:extLst>
                <a:ext uri="{FF2B5EF4-FFF2-40B4-BE49-F238E27FC236}">
                  <a16:creationId xmlns:a16="http://schemas.microsoft.com/office/drawing/2014/main" id="{A9F0387A-C643-425E-B1E0-DE27E4147891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56" name="Rechte verbindingslijn 55">
              <a:extLst>
                <a:ext uri="{FF2B5EF4-FFF2-40B4-BE49-F238E27FC236}">
                  <a16:creationId xmlns:a16="http://schemas.microsoft.com/office/drawing/2014/main" id="{4FB74A9E-14C5-4E93-9532-5AFB036FC2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57" name="Rechte verbindingslijn 56">
              <a:extLst>
                <a:ext uri="{FF2B5EF4-FFF2-40B4-BE49-F238E27FC236}">
                  <a16:creationId xmlns:a16="http://schemas.microsoft.com/office/drawing/2014/main" id="{FEA6940F-0737-41F6-BD36-0276560A8B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722312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58" name="Rechthoek 57">
              <a:extLst>
                <a:ext uri="{FF2B5EF4-FFF2-40B4-BE49-F238E27FC236}">
                  <a16:creationId xmlns:a16="http://schemas.microsoft.com/office/drawing/2014/main" id="{95E7E1F6-989C-43E7-A465-BFB126F231DF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afbeelding/video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video in te voegen. </a:t>
              </a: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59" name="Groep 58">
              <a:extLst>
                <a:ext uri="{FF2B5EF4-FFF2-40B4-BE49-F238E27FC236}">
                  <a16:creationId xmlns:a16="http://schemas.microsoft.com/office/drawing/2014/main" id="{44740912-1003-4A01-9002-141BBF84E3B2}"/>
                </a:ext>
              </a:extLst>
            </p:cNvPr>
            <p:cNvGrpSpPr/>
            <p:nvPr userDrawn="1"/>
          </p:nvGrpSpPr>
          <p:grpSpPr>
            <a:xfrm>
              <a:off x="12396764" y="4419767"/>
              <a:ext cx="3178515" cy="901156"/>
              <a:chOff x="12396764" y="4439101"/>
              <a:chExt cx="3178515" cy="901156"/>
            </a:xfrm>
          </p:grpSpPr>
          <p:grpSp>
            <p:nvGrpSpPr>
              <p:cNvPr id="86" name="Meer informatie">
                <a:extLst>
                  <a:ext uri="{FF2B5EF4-FFF2-40B4-BE49-F238E27FC236}">
                    <a16:creationId xmlns:a16="http://schemas.microsoft.com/office/drawing/2014/main" id="{F7CB89DA-36A5-455D-B0B5-CFA9823B4EA7}"/>
                  </a:ext>
                </a:extLst>
              </p:cNvPr>
              <p:cNvGrpSpPr/>
              <p:nvPr userDrawn="1"/>
            </p:nvGrpSpPr>
            <p:grpSpPr>
              <a:xfrm>
                <a:off x="12396764" y="4556984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88" name="Freeform 101">
                  <a:extLst>
                    <a:ext uri="{FF2B5EF4-FFF2-40B4-BE49-F238E27FC236}">
                      <a16:creationId xmlns:a16="http://schemas.microsoft.com/office/drawing/2014/main" id="{D31273A4-4220-4C04-9748-1DDBD225BF6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89" name="Rechthoek 88">
                  <a:extLst>
                    <a:ext uri="{FF2B5EF4-FFF2-40B4-BE49-F238E27FC236}">
                      <a16:creationId xmlns:a16="http://schemas.microsoft.com/office/drawing/2014/main" id="{646D154F-2E05-422B-A072-8FF05A2F137D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0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90" name="Rechte verbindingslijn 89">
                  <a:extLst>
                    <a:ext uri="{FF2B5EF4-FFF2-40B4-BE49-F238E27FC236}">
                      <a16:creationId xmlns:a16="http://schemas.microsoft.com/office/drawing/2014/main" id="{7A851F0B-99F7-422B-B26E-BCBF02C13DE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cxnSp>
            <p:nvCxnSpPr>
              <p:cNvPr id="87" name="Rechte verbindingslijn 86">
                <a:extLst>
                  <a:ext uri="{FF2B5EF4-FFF2-40B4-BE49-F238E27FC236}">
                    <a16:creationId xmlns:a16="http://schemas.microsoft.com/office/drawing/2014/main" id="{512A8271-ECEE-467A-BEDE-CF3414E2445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439101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60" name="Ovaal 59">
              <a:extLst>
                <a:ext uri="{FF2B5EF4-FFF2-40B4-BE49-F238E27FC236}">
                  <a16:creationId xmlns:a16="http://schemas.microsoft.com/office/drawing/2014/main" id="{6F82C720-FD20-4117-903F-9C497B79D2B4}"/>
                </a:ext>
              </a:extLst>
            </p:cNvPr>
            <p:cNvSpPr/>
            <p:nvPr userDrawn="1"/>
          </p:nvSpPr>
          <p:spPr>
            <a:xfrm>
              <a:off x="12391601" y="1850777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61" name="Rechthoek 60">
              <a:extLst>
                <a:ext uri="{FF2B5EF4-FFF2-40B4-BE49-F238E27FC236}">
                  <a16:creationId xmlns:a16="http://schemas.microsoft.com/office/drawing/2014/main" id="{42CB7D60-BB3C-48D2-8A5F-1FB9959DC03D}"/>
                </a:ext>
              </a:extLst>
            </p:cNvPr>
            <p:cNvSpPr/>
            <p:nvPr userDrawn="1"/>
          </p:nvSpPr>
          <p:spPr>
            <a:xfrm>
              <a:off x="12757282" y="1916840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video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2" name="Groep 61">
              <a:extLst>
                <a:ext uri="{FF2B5EF4-FFF2-40B4-BE49-F238E27FC236}">
                  <a16:creationId xmlns:a16="http://schemas.microsoft.com/office/drawing/2014/main" id="{BD08B8EE-8136-459D-BC42-C7B3405BD60D}"/>
                </a:ext>
              </a:extLst>
            </p:cNvPr>
            <p:cNvGrpSpPr/>
            <p:nvPr userDrawn="1"/>
          </p:nvGrpSpPr>
          <p:grpSpPr>
            <a:xfrm>
              <a:off x="12757282" y="2328929"/>
              <a:ext cx="825500" cy="209550"/>
              <a:chOff x="13504624" y="2482850"/>
              <a:chExt cx="825500" cy="209550"/>
            </a:xfrm>
          </p:grpSpPr>
          <p:sp>
            <p:nvSpPr>
              <p:cNvPr id="83" name="Rechthoek 82">
                <a:extLst>
                  <a:ext uri="{FF2B5EF4-FFF2-40B4-BE49-F238E27FC236}">
                    <a16:creationId xmlns:a16="http://schemas.microsoft.com/office/drawing/2014/main" id="{8103D5AC-2AE5-45C2-98FB-B0E14603B2CF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84" name="Rechte verbindingslijn 83">
                <a:extLst>
                  <a:ext uri="{FF2B5EF4-FFF2-40B4-BE49-F238E27FC236}">
                    <a16:creationId xmlns:a16="http://schemas.microsoft.com/office/drawing/2014/main" id="{88095380-45ED-4EC6-9104-80BC2587130B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85" name="Gelijkbenige driehoek 84">
                <a:extLst>
                  <a:ext uri="{FF2B5EF4-FFF2-40B4-BE49-F238E27FC236}">
                    <a16:creationId xmlns:a16="http://schemas.microsoft.com/office/drawing/2014/main" id="{E3BD2049-57D1-4A9D-B35B-BE0AEE7978DF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3" name="Ovaal 62">
              <a:extLst>
                <a:ext uri="{FF2B5EF4-FFF2-40B4-BE49-F238E27FC236}">
                  <a16:creationId xmlns:a16="http://schemas.microsoft.com/office/drawing/2014/main" id="{BF14A6FA-F93E-443C-9D37-28B9A6274F1F}"/>
                </a:ext>
              </a:extLst>
            </p:cNvPr>
            <p:cNvSpPr/>
            <p:nvPr userDrawn="1"/>
          </p:nvSpPr>
          <p:spPr>
            <a:xfrm>
              <a:off x="12391601" y="276233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64" name="Rechthoek 63">
              <a:extLst>
                <a:ext uri="{FF2B5EF4-FFF2-40B4-BE49-F238E27FC236}">
                  <a16:creationId xmlns:a16="http://schemas.microsoft.com/office/drawing/2014/main" id="{67FB62B4-27EA-4268-9BAF-BBAF2A4B5471}"/>
                </a:ext>
              </a:extLst>
            </p:cNvPr>
            <p:cNvSpPr/>
            <p:nvPr userDrawn="1"/>
          </p:nvSpPr>
          <p:spPr>
            <a:xfrm>
              <a:off x="12757283" y="2828393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video te schalen of bij te snijden, ga naar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video - Opmaak’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video en met de hoekjes het videokader.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65" name="Rechte verbindingslijn 64">
              <a:extLst>
                <a:ext uri="{FF2B5EF4-FFF2-40B4-BE49-F238E27FC236}">
                  <a16:creationId xmlns:a16="http://schemas.microsoft.com/office/drawing/2014/main" id="{C0A4B0ED-7FEF-4534-8826-2B44AA7C61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644168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66" name="Groep 65">
              <a:extLst>
                <a:ext uri="{FF2B5EF4-FFF2-40B4-BE49-F238E27FC236}">
                  <a16:creationId xmlns:a16="http://schemas.microsoft.com/office/drawing/2014/main" id="{AA996733-F534-4B9E-960F-4D735A8D7F15}"/>
                </a:ext>
              </a:extLst>
            </p:cNvPr>
            <p:cNvGrpSpPr/>
            <p:nvPr userDrawn="1"/>
          </p:nvGrpSpPr>
          <p:grpSpPr>
            <a:xfrm>
              <a:off x="12696514" y="3671523"/>
              <a:ext cx="514284" cy="612918"/>
              <a:chOff x="12682980" y="3403241"/>
              <a:chExt cx="622284" cy="741632"/>
            </a:xfrm>
          </p:grpSpPr>
          <p:grpSp>
            <p:nvGrpSpPr>
              <p:cNvPr id="67" name="Groep 66">
                <a:extLst>
                  <a:ext uri="{FF2B5EF4-FFF2-40B4-BE49-F238E27FC236}">
                    <a16:creationId xmlns:a16="http://schemas.microsoft.com/office/drawing/2014/main" id="{C8AB2C1C-C978-4026-853D-CAC1F4D7A394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188327C1-454E-4FDF-86D3-70D48DCF394A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77" name="Groep 76">
                    <a:extLst>
                      <a:ext uri="{FF2B5EF4-FFF2-40B4-BE49-F238E27FC236}">
                        <a16:creationId xmlns:a16="http://schemas.microsoft.com/office/drawing/2014/main" id="{F9D3C3CF-9472-4F03-986F-D55E114E877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80" name="Rechthoek 79">
                      <a:extLst>
                        <a:ext uri="{FF2B5EF4-FFF2-40B4-BE49-F238E27FC236}">
                          <a16:creationId xmlns:a16="http://schemas.microsoft.com/office/drawing/2014/main" id="{C8B88954-F8A0-4E72-9793-161C1B41C23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1" name="Rechthoek 80">
                      <a:extLst>
                        <a:ext uri="{FF2B5EF4-FFF2-40B4-BE49-F238E27FC236}">
                          <a16:creationId xmlns:a16="http://schemas.microsoft.com/office/drawing/2014/main" id="{578C1C75-966C-4915-A498-9C75A7A1766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2" name="Ovaal 81">
                      <a:extLst>
                        <a:ext uri="{FF2B5EF4-FFF2-40B4-BE49-F238E27FC236}">
                          <a16:creationId xmlns:a16="http://schemas.microsoft.com/office/drawing/2014/main" id="{F9E206A5-2BA2-4E5A-B970-B48CE6ADFD3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78" name="Afbeelding 77">
                    <a:extLst>
                      <a:ext uri="{FF2B5EF4-FFF2-40B4-BE49-F238E27FC236}">
                        <a16:creationId xmlns:a16="http://schemas.microsoft.com/office/drawing/2014/main" id="{E31A079C-2F2C-4630-94AC-0FCFDACC0CB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79" name="Afbeelding 78">
                    <a:extLst>
                      <a:ext uri="{FF2B5EF4-FFF2-40B4-BE49-F238E27FC236}">
                        <a16:creationId xmlns:a16="http://schemas.microsoft.com/office/drawing/2014/main" id="{9A04F231-F46A-4144-AC6A-75D168805E0D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5161EC4E-BAB1-44E8-ACD7-25A7D2DAA7C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75" name="Rechthoek 74">
                    <a:extLst>
                      <a:ext uri="{FF2B5EF4-FFF2-40B4-BE49-F238E27FC236}">
                        <a16:creationId xmlns:a16="http://schemas.microsoft.com/office/drawing/2014/main" id="{8DBD319B-F0FD-48BB-9221-466404C80FD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6" name="Rechthoek 75">
                    <a:extLst>
                      <a:ext uri="{FF2B5EF4-FFF2-40B4-BE49-F238E27FC236}">
                        <a16:creationId xmlns:a16="http://schemas.microsoft.com/office/drawing/2014/main" id="{1DA8FA92-D58E-4F8A-BD4E-A647EB99E87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2" name="Groep 71">
                  <a:extLst>
                    <a:ext uri="{FF2B5EF4-FFF2-40B4-BE49-F238E27FC236}">
                      <a16:creationId xmlns:a16="http://schemas.microsoft.com/office/drawing/2014/main" id="{381FB565-4D26-42CA-AFFA-D05ACA2BA06D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73" name="Rechthoek 72">
                    <a:extLst>
                      <a:ext uri="{FF2B5EF4-FFF2-40B4-BE49-F238E27FC236}">
                        <a16:creationId xmlns:a16="http://schemas.microsoft.com/office/drawing/2014/main" id="{3532805A-94CD-42D8-AC79-2B6B0361EA9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4" name="Rechthoek 73">
                    <a:extLst>
                      <a:ext uri="{FF2B5EF4-FFF2-40B4-BE49-F238E27FC236}">
                        <a16:creationId xmlns:a16="http://schemas.microsoft.com/office/drawing/2014/main" id="{132ED596-4B23-4458-86E0-9D6B5C91A57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68" name="Rechthoek 67">
                <a:extLst>
                  <a:ext uri="{FF2B5EF4-FFF2-40B4-BE49-F238E27FC236}">
                    <a16:creationId xmlns:a16="http://schemas.microsoft.com/office/drawing/2014/main" id="{88905BE9-8526-4E49-9FF6-0D6D984FFA4C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69" name="Gelijkbenige driehoek 68">
                <a:extLst>
                  <a:ext uri="{FF2B5EF4-FFF2-40B4-BE49-F238E27FC236}">
                    <a16:creationId xmlns:a16="http://schemas.microsoft.com/office/drawing/2014/main" id="{7AD1C01B-8F3D-4DD9-9C0B-5DF4BCBA1B9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" name="Titel 7">
            <a:extLst>
              <a:ext uri="{FF2B5EF4-FFF2-40B4-BE49-F238E27FC236}">
                <a16:creationId xmlns:a16="http://schemas.microsoft.com/office/drawing/2014/main" id="{AA160F13-CB18-4A97-80C9-605340312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52" name="Tijdelijke aanduiding voor dianummer 5">
            <a:extLst>
              <a:ext uri="{FF2B5EF4-FFF2-40B4-BE49-F238E27FC236}">
                <a16:creationId xmlns:a16="http://schemas.microsoft.com/office/drawing/2014/main" id="{CBDB1027-EA73-4551-BE76-A49796CE82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94" name="Tijdelijke aanduiding voor voettekst 4">
            <a:extLst>
              <a:ext uri="{FF2B5EF4-FFF2-40B4-BE49-F238E27FC236}">
                <a16:creationId xmlns:a16="http://schemas.microsoft.com/office/drawing/2014/main" id="{3903542B-78AA-47B2-93F0-443E4A8FB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96" name="Tijdelijke aanduiding voor tekst 7">
            <a:extLst>
              <a:ext uri="{FF2B5EF4-FFF2-40B4-BE49-F238E27FC236}">
                <a16:creationId xmlns:a16="http://schemas.microsoft.com/office/drawing/2014/main" id="{FDC9C2D0-8BCF-429B-BA54-5D8549D42D0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97" name="Tekstvak 96">
            <a:extLst>
              <a:ext uri="{FF2B5EF4-FFF2-40B4-BE49-F238E27FC236}">
                <a16:creationId xmlns:a16="http://schemas.microsoft.com/office/drawing/2014/main" id="{D8693FD4-5AE3-4C57-9BB6-987290159BE9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100% Video</a:t>
            </a:r>
          </a:p>
        </p:txBody>
      </p:sp>
    </p:spTree>
    <p:extLst>
      <p:ext uri="{BB962C8B-B14F-4D97-AF65-F5344CB8AC3E}">
        <p14:creationId xmlns:p14="http://schemas.microsoft.com/office/powerpoint/2010/main" val="202738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+ Foto (R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jdelijke aanduiding voor afbeelding 12">
            <a:extLst>
              <a:ext uri="{FF2B5EF4-FFF2-40B4-BE49-F238E27FC236}">
                <a16:creationId xmlns:a16="http://schemas.microsoft.com/office/drawing/2014/main" id="{9AA79871-AE80-4990-A14E-55E09D0C7F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04664" y="0"/>
            <a:ext cx="3987337" cy="6858000"/>
          </a:xfrm>
          <a:noFill/>
        </p:spPr>
        <p:txBody>
          <a:bodyPr lIns="0" tIns="0" bIns="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 baseline="0">
                <a:ln w="3175">
                  <a:noFill/>
                  <a:miter lim="800000"/>
                </a:ln>
                <a:latin typeface="+mj-lt"/>
              </a:defRPr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A7714C3-7E61-43D2-BBA7-19FA2F587542}"/>
              </a:ext>
            </a:extLst>
          </p:cNvPr>
          <p:cNvSpPr/>
          <p:nvPr userDrawn="1"/>
        </p:nvSpPr>
        <p:spPr>
          <a:xfrm>
            <a:off x="0" y="0"/>
            <a:ext cx="820220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dirty="0" err="1">
              <a:latin typeface="+mj-lt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222636F1-C1A2-4117-AEC7-A4671E2D5AD2}" type="datetime1">
              <a:rPr lang="nl-NL" smtClean="0"/>
              <a:t>10-10-2022</a:t>
            </a:fld>
            <a:endParaRPr lang="nl-NL" dirty="0"/>
          </a:p>
        </p:txBody>
      </p:sp>
      <p:grpSp>
        <p:nvGrpSpPr>
          <p:cNvPr id="136" name="Instructie">
            <a:extLst>
              <a:ext uri="{FF2B5EF4-FFF2-40B4-BE49-F238E27FC236}">
                <a16:creationId xmlns:a16="http://schemas.microsoft.com/office/drawing/2014/main" id="{10687C46-5842-4243-BFA3-181AF9331018}"/>
              </a:ext>
            </a:extLst>
          </p:cNvPr>
          <p:cNvGrpSpPr/>
          <p:nvPr userDrawn="1"/>
        </p:nvGrpSpPr>
        <p:grpSpPr>
          <a:xfrm>
            <a:off x="12391601" y="-15842"/>
            <a:ext cx="3289677" cy="5476967"/>
            <a:chOff x="12391601" y="-15842"/>
            <a:chExt cx="3289677" cy="5476967"/>
          </a:xfrm>
        </p:grpSpPr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24108ABD-15AC-4825-92D5-6D042D86B7F4}"/>
                </a:ext>
              </a:extLst>
            </p:cNvPr>
            <p:cNvSpPr/>
            <p:nvPr userDrawn="1"/>
          </p:nvSpPr>
          <p:spPr>
            <a:xfrm>
              <a:off x="12397262" y="-15842"/>
              <a:ext cx="3284016" cy="20745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grpSp>
          <p:nvGrpSpPr>
            <p:cNvPr id="86" name="Meer informatie">
              <a:extLst>
                <a:ext uri="{FF2B5EF4-FFF2-40B4-BE49-F238E27FC236}">
                  <a16:creationId xmlns:a16="http://schemas.microsoft.com/office/drawing/2014/main" id="{4F7DBA3F-1310-4105-B1FA-AA44D442C9E6}"/>
                </a:ext>
              </a:extLst>
            </p:cNvPr>
            <p:cNvGrpSpPr/>
            <p:nvPr userDrawn="1"/>
          </p:nvGrpSpPr>
          <p:grpSpPr>
            <a:xfrm>
              <a:off x="12396764" y="4677852"/>
              <a:ext cx="3178515" cy="783273"/>
              <a:chOff x="-3741486" y="3386444"/>
              <a:chExt cx="3178515" cy="783273"/>
            </a:xfrm>
          </p:grpSpPr>
          <p:sp>
            <p:nvSpPr>
              <p:cNvPr id="132" name="Freeform 101">
                <a:extLst>
                  <a:ext uri="{FF2B5EF4-FFF2-40B4-BE49-F238E27FC236}">
                    <a16:creationId xmlns:a16="http://schemas.microsoft.com/office/drawing/2014/main" id="{68B93681-884F-4B0D-A8CC-DDFCF2091D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77441124-EE15-4C4C-9482-290CE187D95C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34" name="Rechte verbindingslijn 133">
                <a:extLst>
                  <a:ext uri="{FF2B5EF4-FFF2-40B4-BE49-F238E27FC236}">
                    <a16:creationId xmlns:a16="http://schemas.microsoft.com/office/drawing/2014/main" id="{73A075C0-3F3D-49C6-8027-1B0060E1DF4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908A98E3-AF76-4005-B5F2-899ABBC7B22F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89" name="Rechte verbindingslijn 88">
              <a:extLst>
                <a:ext uri="{FF2B5EF4-FFF2-40B4-BE49-F238E27FC236}">
                  <a16:creationId xmlns:a16="http://schemas.microsoft.com/office/drawing/2014/main" id="{BEAD7ABF-ED4A-4CE7-8766-77CA897BA4C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90" name="Rechte verbindingslijn 89">
              <a:extLst>
                <a:ext uri="{FF2B5EF4-FFF2-40B4-BE49-F238E27FC236}">
                  <a16:creationId xmlns:a16="http://schemas.microsoft.com/office/drawing/2014/main" id="{F7A5D8CF-292B-48A2-BE3E-6C5CC18D6A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70076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2FC18C82-1F39-487A-B807-D8A34B6C1965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op het pictogram om een nieuwe afbeelding in te voegen.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92" name="Rechte verbindingslijn 91">
              <a:extLst>
                <a:ext uri="{FF2B5EF4-FFF2-40B4-BE49-F238E27FC236}">
                  <a16:creationId xmlns:a16="http://schemas.microsoft.com/office/drawing/2014/main" id="{6CA3046D-A013-4B4E-AE5C-6261666453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55996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8B09C2F3-7840-47CD-9AEC-19EAEFCB00D8}"/>
                </a:ext>
              </a:extLst>
            </p:cNvPr>
            <p:cNvSpPr/>
            <p:nvPr userDrawn="1"/>
          </p:nvSpPr>
          <p:spPr>
            <a:xfrm>
              <a:off x="12391601" y="1829228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6BBA5AFA-D178-4509-800A-2F8E7D1A559E}"/>
                </a:ext>
              </a:extLst>
            </p:cNvPr>
            <p:cNvSpPr/>
            <p:nvPr userDrawn="1"/>
          </p:nvSpPr>
          <p:spPr>
            <a:xfrm>
              <a:off x="12757282" y="189529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95" name="Groep 94">
              <a:extLst>
                <a:ext uri="{FF2B5EF4-FFF2-40B4-BE49-F238E27FC236}">
                  <a16:creationId xmlns:a16="http://schemas.microsoft.com/office/drawing/2014/main" id="{C262AC07-5CFF-4AB1-AC4C-06F14F65D2B9}"/>
                </a:ext>
              </a:extLst>
            </p:cNvPr>
            <p:cNvGrpSpPr/>
            <p:nvPr userDrawn="1"/>
          </p:nvGrpSpPr>
          <p:grpSpPr>
            <a:xfrm>
              <a:off x="12757282" y="2269348"/>
              <a:ext cx="825500" cy="209550"/>
              <a:chOff x="13504624" y="2444818"/>
              <a:chExt cx="825500" cy="209550"/>
            </a:xfrm>
          </p:grpSpPr>
          <p:sp>
            <p:nvSpPr>
              <p:cNvPr id="129" name="Rechthoek 128">
                <a:extLst>
                  <a:ext uri="{FF2B5EF4-FFF2-40B4-BE49-F238E27FC236}">
                    <a16:creationId xmlns:a16="http://schemas.microsoft.com/office/drawing/2014/main" id="{4D44598B-7CCD-4FF4-A84C-A7C5ED4A82FF}"/>
                  </a:ext>
                </a:extLst>
              </p:cNvPr>
              <p:cNvSpPr/>
              <p:nvPr userDrawn="1"/>
            </p:nvSpPr>
            <p:spPr>
              <a:xfrm>
                <a:off x="13504624" y="2444818"/>
                <a:ext cx="825500" cy="20955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30" name="Rechte verbindingslijn 129">
                <a:extLst>
                  <a:ext uri="{FF2B5EF4-FFF2-40B4-BE49-F238E27FC236}">
                    <a16:creationId xmlns:a16="http://schemas.microsoft.com/office/drawing/2014/main" id="{CA98356E-3A84-4B59-AC79-3A9A6995E3FB}"/>
                  </a:ext>
                </a:extLst>
              </p:cNvPr>
              <p:cNvCxnSpPr/>
              <p:nvPr userDrawn="1"/>
            </p:nvCxnSpPr>
            <p:spPr>
              <a:xfrm>
                <a:off x="14155269" y="2477218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31" name="Gelijkbenige driehoek 130">
                <a:extLst>
                  <a:ext uri="{FF2B5EF4-FFF2-40B4-BE49-F238E27FC236}">
                    <a16:creationId xmlns:a16="http://schemas.microsoft.com/office/drawing/2014/main" id="{A657D094-B0FD-4470-A9AC-B4E2D8A6EB37}"/>
                  </a:ext>
                </a:extLst>
              </p:cNvPr>
              <p:cNvSpPr/>
              <p:nvPr userDrawn="1"/>
            </p:nvSpPr>
            <p:spPr>
              <a:xfrm rot="10800000">
                <a:off x="14196089" y="2528872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6" name="Groep 95">
              <a:extLst>
                <a:ext uri="{FF2B5EF4-FFF2-40B4-BE49-F238E27FC236}">
                  <a16:creationId xmlns:a16="http://schemas.microsoft.com/office/drawing/2014/main" id="{3B25492B-36AD-4A18-8D75-F777DCF5B002}"/>
                </a:ext>
              </a:extLst>
            </p:cNvPr>
            <p:cNvGrpSpPr/>
            <p:nvPr userDrawn="1"/>
          </p:nvGrpSpPr>
          <p:grpSpPr>
            <a:xfrm>
              <a:off x="12757282" y="1264456"/>
              <a:ext cx="294789" cy="318834"/>
              <a:chOff x="14466489" y="1001522"/>
              <a:chExt cx="290627" cy="314333"/>
            </a:xfrm>
          </p:grpSpPr>
          <p:sp>
            <p:nvSpPr>
              <p:cNvPr id="123" name="Rechthoek 122">
                <a:extLst>
                  <a:ext uri="{FF2B5EF4-FFF2-40B4-BE49-F238E27FC236}">
                    <a16:creationId xmlns:a16="http://schemas.microsoft.com/office/drawing/2014/main" id="{02D85899-6FF5-4A63-86CF-925D144024D1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Ovaal 123">
                <a:extLst>
                  <a:ext uri="{FF2B5EF4-FFF2-40B4-BE49-F238E27FC236}">
                    <a16:creationId xmlns:a16="http://schemas.microsoft.com/office/drawing/2014/main" id="{F5DB55A5-DCF2-4A32-B12A-3516F231459F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Vrije vorm: vorm 124">
                <a:extLst>
                  <a:ext uri="{FF2B5EF4-FFF2-40B4-BE49-F238E27FC236}">
                    <a16:creationId xmlns:a16="http://schemas.microsoft.com/office/drawing/2014/main" id="{A7ED742F-1E64-4DD5-A43A-A6DD3BC3A665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6" name="Rechthoek: afgeronde hoeken 125">
                <a:extLst>
                  <a:ext uri="{FF2B5EF4-FFF2-40B4-BE49-F238E27FC236}">
                    <a16:creationId xmlns:a16="http://schemas.microsoft.com/office/drawing/2014/main" id="{44DCA387-D779-4FB8-A9AE-55252C9802DC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7" name="Rechte verbindingslijn 126">
                <a:extLst>
                  <a:ext uri="{FF2B5EF4-FFF2-40B4-BE49-F238E27FC236}">
                    <a16:creationId xmlns:a16="http://schemas.microsoft.com/office/drawing/2014/main" id="{B083FB88-D572-4E5E-8D38-943A79E243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28" name="Rechte verbindingslijn 127">
                <a:extLst>
                  <a:ext uri="{FF2B5EF4-FFF2-40B4-BE49-F238E27FC236}">
                    <a16:creationId xmlns:a16="http://schemas.microsoft.com/office/drawing/2014/main" id="{0A9CC605-B2BD-4F75-8C8D-F156E9EECBB6}"/>
                  </a:ext>
                </a:extLst>
              </p:cNvPr>
              <p:cNvCxnSpPr>
                <a:cxnSpLocks/>
                <a:stCxn id="12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97" name="Ovaal 96">
              <a:extLst>
                <a:ext uri="{FF2B5EF4-FFF2-40B4-BE49-F238E27FC236}">
                  <a16:creationId xmlns:a16="http://schemas.microsoft.com/office/drawing/2014/main" id="{D3CABF42-EC9E-47E1-B769-D549847B246C}"/>
                </a:ext>
              </a:extLst>
            </p:cNvPr>
            <p:cNvSpPr/>
            <p:nvPr userDrawn="1"/>
          </p:nvSpPr>
          <p:spPr>
            <a:xfrm>
              <a:off x="12391601" y="2740781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B3B0DC85-1CC9-4173-BAC9-B0E568817DB6}"/>
                </a:ext>
              </a:extLst>
            </p:cNvPr>
            <p:cNvSpPr/>
            <p:nvPr userDrawn="1"/>
          </p:nvSpPr>
          <p:spPr>
            <a:xfrm>
              <a:off x="12757283" y="2793196"/>
              <a:ext cx="2817994" cy="6054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/>
              </a:r>
              <a:b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Dia herstellen´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99" name="Rechte verbindingslijn 98">
              <a:extLst>
                <a:ext uri="{FF2B5EF4-FFF2-40B4-BE49-F238E27FC236}">
                  <a16:creationId xmlns:a16="http://schemas.microsoft.com/office/drawing/2014/main" id="{76464965-E7F4-4C89-9FB0-EAB40710249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62261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E3CADC16-EDD4-4864-9B57-C58ECC5AE7BC}"/>
                </a:ext>
              </a:extLst>
            </p:cNvPr>
            <p:cNvSpPr/>
            <p:nvPr userDrawn="1"/>
          </p:nvSpPr>
          <p:spPr>
            <a:xfrm>
              <a:off x="12757282" y="3496473"/>
              <a:ext cx="1491798" cy="919774"/>
            </a:xfrm>
            <a:prstGeom prst="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555" t="725" r="555" b="725"/>
              </a:stretch>
            </a:blipFill>
            <a:ln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 dirty="0">
                <a:solidFill>
                  <a:schemeClr val="tx1"/>
                </a:solidFill>
              </a:endParaRPr>
            </a:p>
          </p:txBody>
        </p:sp>
        <p:grpSp>
          <p:nvGrpSpPr>
            <p:cNvPr id="101" name="Groep 100">
              <a:extLst>
                <a:ext uri="{FF2B5EF4-FFF2-40B4-BE49-F238E27FC236}">
                  <a16:creationId xmlns:a16="http://schemas.microsoft.com/office/drawing/2014/main" id="{65A38331-11F2-4F1C-8E3B-12E5F46E4903}"/>
                </a:ext>
              </a:extLst>
            </p:cNvPr>
            <p:cNvGrpSpPr/>
            <p:nvPr userDrawn="1"/>
          </p:nvGrpSpPr>
          <p:grpSpPr>
            <a:xfrm>
              <a:off x="13614067" y="3767196"/>
              <a:ext cx="1195723" cy="678267"/>
              <a:chOff x="12757284" y="3224292"/>
              <a:chExt cx="1195723" cy="678267"/>
            </a:xfrm>
          </p:grpSpPr>
          <p:sp>
            <p:nvSpPr>
              <p:cNvPr id="102" name="Rechthoek 101">
                <a:extLst>
                  <a:ext uri="{FF2B5EF4-FFF2-40B4-BE49-F238E27FC236}">
                    <a16:creationId xmlns:a16="http://schemas.microsoft.com/office/drawing/2014/main" id="{C4504892-9F69-45BB-80ED-7B85172F665D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Rechthoek 102">
                <a:extLst>
                  <a:ext uri="{FF2B5EF4-FFF2-40B4-BE49-F238E27FC236}">
                    <a16:creationId xmlns:a16="http://schemas.microsoft.com/office/drawing/2014/main" id="{8DEB062C-E9E1-4005-A09B-10280DF92EF2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4" name="Groep 103">
                <a:extLst>
                  <a:ext uri="{FF2B5EF4-FFF2-40B4-BE49-F238E27FC236}">
                    <a16:creationId xmlns:a16="http://schemas.microsoft.com/office/drawing/2014/main" id="{3FBC9567-F378-4E6A-BEB0-13090109797B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17" name="Rechthoek: afgeronde hoeken 116">
                  <a:extLst>
                    <a:ext uri="{FF2B5EF4-FFF2-40B4-BE49-F238E27FC236}">
                      <a16:creationId xmlns:a16="http://schemas.microsoft.com/office/drawing/2014/main" id="{394DF922-BE9A-41DF-8FA3-8ECB89323BA9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Rechthoek 117">
                  <a:extLst>
                    <a:ext uri="{FF2B5EF4-FFF2-40B4-BE49-F238E27FC236}">
                      <a16:creationId xmlns:a16="http://schemas.microsoft.com/office/drawing/2014/main" id="{D70BB769-032A-4949-BAC5-829149391786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9" name="Rechthoek 118">
                  <a:extLst>
                    <a:ext uri="{FF2B5EF4-FFF2-40B4-BE49-F238E27FC236}">
                      <a16:creationId xmlns:a16="http://schemas.microsoft.com/office/drawing/2014/main" id="{E353B083-F63B-460E-AF98-3A5EE9C269E2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0" name="Rechthoek 119">
                  <a:extLst>
                    <a:ext uri="{FF2B5EF4-FFF2-40B4-BE49-F238E27FC236}">
                      <a16:creationId xmlns:a16="http://schemas.microsoft.com/office/drawing/2014/main" id="{D09B8FB4-FAA0-4F5D-AEB5-244A2C8F1E4B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9B6D01BE-57AC-4D88-BFE4-5C7FD608F9EE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Rechthoek 121">
                  <a:extLst>
                    <a:ext uri="{FF2B5EF4-FFF2-40B4-BE49-F238E27FC236}">
                      <a16:creationId xmlns:a16="http://schemas.microsoft.com/office/drawing/2014/main" id="{DF7BB98F-CA87-4483-A20D-30098128B567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5" name="Groep 104">
                <a:extLst>
                  <a:ext uri="{FF2B5EF4-FFF2-40B4-BE49-F238E27FC236}">
                    <a16:creationId xmlns:a16="http://schemas.microsoft.com/office/drawing/2014/main" id="{19182FAC-2E19-4B52-853F-A7DAA57F7659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2D7537CB-13D7-407B-BEB0-64E2CE6A75C6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11" name="Rechthoek: afgeronde hoeken 110">
                    <a:extLst>
                      <a:ext uri="{FF2B5EF4-FFF2-40B4-BE49-F238E27FC236}">
                        <a16:creationId xmlns:a16="http://schemas.microsoft.com/office/drawing/2014/main" id="{CA0CF51F-74FA-4D46-8EB1-80A8A0698C2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7D755902-456E-4C8C-B381-E9188E646FE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24DE869C-7543-43EB-8B3F-006D48D18DE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D87BF1DA-B973-4299-BFD0-850BB1875A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5" name="Rechthoek 114">
                    <a:extLst>
                      <a:ext uri="{FF2B5EF4-FFF2-40B4-BE49-F238E27FC236}">
                        <a16:creationId xmlns:a16="http://schemas.microsoft.com/office/drawing/2014/main" id="{39F288CF-C3CF-43FF-ADA3-5E0EE17E53A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6" name="Rechthoek 115">
                    <a:extLst>
                      <a:ext uri="{FF2B5EF4-FFF2-40B4-BE49-F238E27FC236}">
                        <a16:creationId xmlns:a16="http://schemas.microsoft.com/office/drawing/2014/main" id="{85485CE2-17B5-418D-B629-FC65E2AB35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10" name="Boog 109">
                  <a:extLst>
                    <a:ext uri="{FF2B5EF4-FFF2-40B4-BE49-F238E27FC236}">
                      <a16:creationId xmlns:a16="http://schemas.microsoft.com/office/drawing/2014/main" id="{FFA277C4-9676-4838-AFBC-C0B9679EB527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sp>
            <p:nvSpPr>
              <p:cNvPr id="106" name="Tekstvak 105">
                <a:extLst>
                  <a:ext uri="{FF2B5EF4-FFF2-40B4-BE49-F238E27FC236}">
                    <a16:creationId xmlns:a16="http://schemas.microsoft.com/office/drawing/2014/main" id="{FCF408D8-6305-4D63-A548-89C31EDA7FCD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107" name="Tekstvak 106">
                <a:extLst>
                  <a:ext uri="{FF2B5EF4-FFF2-40B4-BE49-F238E27FC236}">
                    <a16:creationId xmlns:a16="http://schemas.microsoft.com/office/drawing/2014/main" id="{45F4863B-A563-4BD2-8EE3-C20B8D274526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108" name="Picture 3">
                <a:extLst>
                  <a:ext uri="{FF2B5EF4-FFF2-40B4-BE49-F238E27FC236}">
                    <a16:creationId xmlns:a16="http://schemas.microsoft.com/office/drawing/2014/main" id="{805C6371-9020-4F3A-B501-22B90204C967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09921" y="367122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61" name="Tijdelijke aanduiding voor verticale tekst 2">
            <a:extLst>
              <a:ext uri="{FF2B5EF4-FFF2-40B4-BE49-F238E27FC236}">
                <a16:creationId xmlns:a16="http://schemas.microsoft.com/office/drawing/2014/main" id="{5758B531-758F-4F66-9924-FC5B3CC7E920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16648" y="4732929"/>
            <a:ext cx="2631197" cy="422405"/>
          </a:xfrm>
          <a:solidFill>
            <a:schemeClr val="tx2"/>
          </a:solidFill>
        </p:spPr>
        <p:txBody>
          <a:bodyPr vert="horz" wrap="none" lIns="144000" tIns="72000" rIns="144000" bIns="72000" anchor="ctr">
            <a:spAutoFit/>
          </a:bodyPr>
          <a:lstStyle>
            <a:lvl1pPr marL="0" indent="0">
              <a:lnSpc>
                <a:spcPct val="100000"/>
              </a:lnSpc>
              <a:buNone/>
              <a:defRPr sz="1800">
                <a:ln w="3175">
                  <a:noFill/>
                  <a:miter lim="800000"/>
                </a:ln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nl-NL" dirty="0"/>
              <a:t>Nog iets toe te voegen?</a:t>
            </a:r>
          </a:p>
        </p:txBody>
      </p:sp>
      <p:sp>
        <p:nvSpPr>
          <p:cNvPr id="63" name="Titel 2">
            <a:extLst>
              <a:ext uri="{FF2B5EF4-FFF2-40B4-BE49-F238E27FC236}">
                <a16:creationId xmlns:a16="http://schemas.microsoft.com/office/drawing/2014/main" id="{262F6CCE-7170-4E87-A8BB-494F168F0C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2234891"/>
            <a:ext cx="6817727" cy="2388218"/>
          </a:xfrm>
          <a:noFill/>
        </p:spPr>
        <p:txBody>
          <a:bodyPr wrap="square" tIns="72000" rIns="108000" bIns="360000" anchor="b">
            <a:no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over meerdere regels</a:t>
            </a:r>
          </a:p>
        </p:txBody>
      </p:sp>
      <p:sp>
        <p:nvSpPr>
          <p:cNvPr id="75" name="Tijdelijke aanduiding voor dianummer 5">
            <a:extLst>
              <a:ext uri="{FF2B5EF4-FFF2-40B4-BE49-F238E27FC236}">
                <a16:creationId xmlns:a16="http://schemas.microsoft.com/office/drawing/2014/main" id="{F66C8C5D-16C7-4EC6-866C-1D70CD09A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76" name="Tijdelijke aanduiding voor voettekst 4">
            <a:extLst>
              <a:ext uri="{FF2B5EF4-FFF2-40B4-BE49-F238E27FC236}">
                <a16:creationId xmlns:a16="http://schemas.microsoft.com/office/drawing/2014/main" id="{DC5A9F1C-6B84-47B9-AFFD-B54313D58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77" name="Tijdelijke aanduiding voor tekst 7">
            <a:extLst>
              <a:ext uri="{FF2B5EF4-FFF2-40B4-BE49-F238E27FC236}">
                <a16:creationId xmlns:a16="http://schemas.microsoft.com/office/drawing/2014/main" id="{141466D9-24E5-4B76-9537-DBB0B20CF44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4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78" name="Tekstvak 77">
            <a:extLst>
              <a:ext uri="{FF2B5EF4-FFF2-40B4-BE49-F238E27FC236}">
                <a16:creationId xmlns:a16="http://schemas.microsoft.com/office/drawing/2014/main" id="{6B842DA6-CB10-4E18-9017-DC4B9037FFED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Hoofdstuk + Foto (Rood)</a:t>
            </a:r>
          </a:p>
        </p:txBody>
      </p:sp>
    </p:spTree>
    <p:extLst>
      <p:ext uri="{BB962C8B-B14F-4D97-AF65-F5344CB8AC3E}">
        <p14:creationId xmlns:p14="http://schemas.microsoft.com/office/powerpoint/2010/main" val="246127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+ Foto (Blau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jdelijke aanduiding voor afbeelding 12">
            <a:extLst>
              <a:ext uri="{FF2B5EF4-FFF2-40B4-BE49-F238E27FC236}">
                <a16:creationId xmlns:a16="http://schemas.microsoft.com/office/drawing/2014/main" id="{9AA79871-AE80-4990-A14E-55E09D0C7F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04664" y="0"/>
            <a:ext cx="3987337" cy="6858000"/>
          </a:xfrm>
          <a:noFill/>
        </p:spPr>
        <p:txBody>
          <a:bodyPr lIns="0" tIns="0" bIns="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 baseline="0">
                <a:ln w="3175">
                  <a:noFill/>
                  <a:miter lim="800000"/>
                </a:ln>
                <a:latin typeface="+mj-lt"/>
              </a:defRPr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A7714C3-7E61-43D2-BBA7-19FA2F587542}"/>
              </a:ext>
            </a:extLst>
          </p:cNvPr>
          <p:cNvSpPr/>
          <p:nvPr userDrawn="1"/>
        </p:nvSpPr>
        <p:spPr>
          <a:xfrm>
            <a:off x="0" y="0"/>
            <a:ext cx="8202201" cy="6858000"/>
          </a:xfrm>
          <a:prstGeom prst="rect">
            <a:avLst/>
          </a:prstGeom>
          <a:solidFill>
            <a:srgbClr val="002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dirty="0" err="1">
              <a:latin typeface="+mj-lt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fld id="{2D65D11E-91BD-4696-BCFE-C58C84A6A599}" type="datetime1">
              <a:rPr lang="nl-NL" smtClean="0"/>
              <a:pPr/>
              <a:t>10-10-2022</a:t>
            </a:fld>
            <a:endParaRPr lang="nl-NL" dirty="0"/>
          </a:p>
        </p:txBody>
      </p:sp>
      <p:grpSp>
        <p:nvGrpSpPr>
          <p:cNvPr id="136" name="Instructie">
            <a:extLst>
              <a:ext uri="{FF2B5EF4-FFF2-40B4-BE49-F238E27FC236}">
                <a16:creationId xmlns:a16="http://schemas.microsoft.com/office/drawing/2014/main" id="{10687C46-5842-4243-BFA3-181AF9331018}"/>
              </a:ext>
            </a:extLst>
          </p:cNvPr>
          <p:cNvGrpSpPr/>
          <p:nvPr userDrawn="1"/>
        </p:nvGrpSpPr>
        <p:grpSpPr>
          <a:xfrm>
            <a:off x="12391601" y="-15842"/>
            <a:ext cx="3289677" cy="5476967"/>
            <a:chOff x="12391601" y="-15842"/>
            <a:chExt cx="3289677" cy="5476967"/>
          </a:xfrm>
        </p:grpSpPr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24108ABD-15AC-4825-92D5-6D042D86B7F4}"/>
                </a:ext>
              </a:extLst>
            </p:cNvPr>
            <p:cNvSpPr/>
            <p:nvPr userDrawn="1"/>
          </p:nvSpPr>
          <p:spPr>
            <a:xfrm>
              <a:off x="12397262" y="-15842"/>
              <a:ext cx="3284016" cy="20745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grpSp>
          <p:nvGrpSpPr>
            <p:cNvPr id="86" name="Meer informatie">
              <a:extLst>
                <a:ext uri="{FF2B5EF4-FFF2-40B4-BE49-F238E27FC236}">
                  <a16:creationId xmlns:a16="http://schemas.microsoft.com/office/drawing/2014/main" id="{4F7DBA3F-1310-4105-B1FA-AA44D442C9E6}"/>
                </a:ext>
              </a:extLst>
            </p:cNvPr>
            <p:cNvGrpSpPr/>
            <p:nvPr userDrawn="1"/>
          </p:nvGrpSpPr>
          <p:grpSpPr>
            <a:xfrm>
              <a:off x="12396764" y="4677852"/>
              <a:ext cx="3178515" cy="783273"/>
              <a:chOff x="-3741486" y="3386444"/>
              <a:chExt cx="3178515" cy="783273"/>
            </a:xfrm>
          </p:grpSpPr>
          <p:sp>
            <p:nvSpPr>
              <p:cNvPr id="132" name="Freeform 101">
                <a:extLst>
                  <a:ext uri="{FF2B5EF4-FFF2-40B4-BE49-F238E27FC236}">
                    <a16:creationId xmlns:a16="http://schemas.microsoft.com/office/drawing/2014/main" id="{68B93681-884F-4B0D-A8CC-DDFCF2091D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77441124-EE15-4C4C-9482-290CE187D95C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34" name="Rechte verbindingslijn 133">
                <a:extLst>
                  <a:ext uri="{FF2B5EF4-FFF2-40B4-BE49-F238E27FC236}">
                    <a16:creationId xmlns:a16="http://schemas.microsoft.com/office/drawing/2014/main" id="{73A075C0-3F3D-49C6-8027-1B0060E1DF4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908A98E3-AF76-4005-B5F2-899ABBC7B22F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89" name="Rechte verbindingslijn 88">
              <a:extLst>
                <a:ext uri="{FF2B5EF4-FFF2-40B4-BE49-F238E27FC236}">
                  <a16:creationId xmlns:a16="http://schemas.microsoft.com/office/drawing/2014/main" id="{BEAD7ABF-ED4A-4CE7-8766-77CA897BA4C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90" name="Rechte verbindingslijn 89">
              <a:extLst>
                <a:ext uri="{FF2B5EF4-FFF2-40B4-BE49-F238E27FC236}">
                  <a16:creationId xmlns:a16="http://schemas.microsoft.com/office/drawing/2014/main" id="{F7A5D8CF-292B-48A2-BE3E-6C5CC18D6A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70076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2FC18C82-1F39-487A-B807-D8A34B6C1965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op het pictogram om een nieuwe afbeelding in te voegen.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92" name="Rechte verbindingslijn 91">
              <a:extLst>
                <a:ext uri="{FF2B5EF4-FFF2-40B4-BE49-F238E27FC236}">
                  <a16:creationId xmlns:a16="http://schemas.microsoft.com/office/drawing/2014/main" id="{6CA3046D-A013-4B4E-AE5C-6261666453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55996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8B09C2F3-7840-47CD-9AEC-19EAEFCB00D8}"/>
                </a:ext>
              </a:extLst>
            </p:cNvPr>
            <p:cNvSpPr/>
            <p:nvPr userDrawn="1"/>
          </p:nvSpPr>
          <p:spPr>
            <a:xfrm>
              <a:off x="12391601" y="1829228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6BBA5AFA-D178-4509-800A-2F8E7D1A559E}"/>
                </a:ext>
              </a:extLst>
            </p:cNvPr>
            <p:cNvSpPr/>
            <p:nvPr userDrawn="1"/>
          </p:nvSpPr>
          <p:spPr>
            <a:xfrm>
              <a:off x="12757282" y="189529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95" name="Groep 94">
              <a:extLst>
                <a:ext uri="{FF2B5EF4-FFF2-40B4-BE49-F238E27FC236}">
                  <a16:creationId xmlns:a16="http://schemas.microsoft.com/office/drawing/2014/main" id="{C262AC07-5CFF-4AB1-AC4C-06F14F65D2B9}"/>
                </a:ext>
              </a:extLst>
            </p:cNvPr>
            <p:cNvGrpSpPr/>
            <p:nvPr userDrawn="1"/>
          </p:nvGrpSpPr>
          <p:grpSpPr>
            <a:xfrm>
              <a:off x="12757282" y="2269348"/>
              <a:ext cx="825500" cy="209550"/>
              <a:chOff x="13504624" y="2444818"/>
              <a:chExt cx="825500" cy="209550"/>
            </a:xfrm>
          </p:grpSpPr>
          <p:sp>
            <p:nvSpPr>
              <p:cNvPr id="129" name="Rechthoek 128">
                <a:extLst>
                  <a:ext uri="{FF2B5EF4-FFF2-40B4-BE49-F238E27FC236}">
                    <a16:creationId xmlns:a16="http://schemas.microsoft.com/office/drawing/2014/main" id="{4D44598B-7CCD-4FF4-A84C-A7C5ED4A82FF}"/>
                  </a:ext>
                </a:extLst>
              </p:cNvPr>
              <p:cNvSpPr/>
              <p:nvPr userDrawn="1"/>
            </p:nvSpPr>
            <p:spPr>
              <a:xfrm>
                <a:off x="13504624" y="2444818"/>
                <a:ext cx="825500" cy="20955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30" name="Rechte verbindingslijn 129">
                <a:extLst>
                  <a:ext uri="{FF2B5EF4-FFF2-40B4-BE49-F238E27FC236}">
                    <a16:creationId xmlns:a16="http://schemas.microsoft.com/office/drawing/2014/main" id="{CA98356E-3A84-4B59-AC79-3A9A6995E3FB}"/>
                  </a:ext>
                </a:extLst>
              </p:cNvPr>
              <p:cNvCxnSpPr/>
              <p:nvPr userDrawn="1"/>
            </p:nvCxnSpPr>
            <p:spPr>
              <a:xfrm>
                <a:off x="14155269" y="2477218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31" name="Gelijkbenige driehoek 130">
                <a:extLst>
                  <a:ext uri="{FF2B5EF4-FFF2-40B4-BE49-F238E27FC236}">
                    <a16:creationId xmlns:a16="http://schemas.microsoft.com/office/drawing/2014/main" id="{A657D094-B0FD-4470-A9AC-B4E2D8A6EB37}"/>
                  </a:ext>
                </a:extLst>
              </p:cNvPr>
              <p:cNvSpPr/>
              <p:nvPr userDrawn="1"/>
            </p:nvSpPr>
            <p:spPr>
              <a:xfrm rot="10800000">
                <a:off x="14196089" y="2528872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6" name="Groep 95">
              <a:extLst>
                <a:ext uri="{FF2B5EF4-FFF2-40B4-BE49-F238E27FC236}">
                  <a16:creationId xmlns:a16="http://schemas.microsoft.com/office/drawing/2014/main" id="{3B25492B-36AD-4A18-8D75-F777DCF5B002}"/>
                </a:ext>
              </a:extLst>
            </p:cNvPr>
            <p:cNvGrpSpPr/>
            <p:nvPr userDrawn="1"/>
          </p:nvGrpSpPr>
          <p:grpSpPr>
            <a:xfrm>
              <a:off x="12757282" y="1264456"/>
              <a:ext cx="294789" cy="318834"/>
              <a:chOff x="14466489" y="1001522"/>
              <a:chExt cx="290627" cy="314333"/>
            </a:xfrm>
          </p:grpSpPr>
          <p:sp>
            <p:nvSpPr>
              <p:cNvPr id="123" name="Rechthoek 122">
                <a:extLst>
                  <a:ext uri="{FF2B5EF4-FFF2-40B4-BE49-F238E27FC236}">
                    <a16:creationId xmlns:a16="http://schemas.microsoft.com/office/drawing/2014/main" id="{02D85899-6FF5-4A63-86CF-925D144024D1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Ovaal 123">
                <a:extLst>
                  <a:ext uri="{FF2B5EF4-FFF2-40B4-BE49-F238E27FC236}">
                    <a16:creationId xmlns:a16="http://schemas.microsoft.com/office/drawing/2014/main" id="{F5DB55A5-DCF2-4A32-B12A-3516F231459F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Vrije vorm: vorm 124">
                <a:extLst>
                  <a:ext uri="{FF2B5EF4-FFF2-40B4-BE49-F238E27FC236}">
                    <a16:creationId xmlns:a16="http://schemas.microsoft.com/office/drawing/2014/main" id="{A7ED742F-1E64-4DD5-A43A-A6DD3BC3A665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6" name="Rechthoek: afgeronde hoeken 125">
                <a:extLst>
                  <a:ext uri="{FF2B5EF4-FFF2-40B4-BE49-F238E27FC236}">
                    <a16:creationId xmlns:a16="http://schemas.microsoft.com/office/drawing/2014/main" id="{44DCA387-D779-4FB8-A9AE-55252C9802DC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7" name="Rechte verbindingslijn 126">
                <a:extLst>
                  <a:ext uri="{FF2B5EF4-FFF2-40B4-BE49-F238E27FC236}">
                    <a16:creationId xmlns:a16="http://schemas.microsoft.com/office/drawing/2014/main" id="{B083FB88-D572-4E5E-8D38-943A79E243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28" name="Rechte verbindingslijn 127">
                <a:extLst>
                  <a:ext uri="{FF2B5EF4-FFF2-40B4-BE49-F238E27FC236}">
                    <a16:creationId xmlns:a16="http://schemas.microsoft.com/office/drawing/2014/main" id="{0A9CC605-B2BD-4F75-8C8D-F156E9EECBB6}"/>
                  </a:ext>
                </a:extLst>
              </p:cNvPr>
              <p:cNvCxnSpPr>
                <a:cxnSpLocks/>
                <a:stCxn id="12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97" name="Ovaal 96">
              <a:extLst>
                <a:ext uri="{FF2B5EF4-FFF2-40B4-BE49-F238E27FC236}">
                  <a16:creationId xmlns:a16="http://schemas.microsoft.com/office/drawing/2014/main" id="{D3CABF42-EC9E-47E1-B769-D549847B246C}"/>
                </a:ext>
              </a:extLst>
            </p:cNvPr>
            <p:cNvSpPr/>
            <p:nvPr userDrawn="1"/>
          </p:nvSpPr>
          <p:spPr>
            <a:xfrm>
              <a:off x="12391601" y="2740781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B3B0DC85-1CC9-4173-BAC9-B0E568817DB6}"/>
                </a:ext>
              </a:extLst>
            </p:cNvPr>
            <p:cNvSpPr/>
            <p:nvPr userDrawn="1"/>
          </p:nvSpPr>
          <p:spPr>
            <a:xfrm>
              <a:off x="12757283" y="2793196"/>
              <a:ext cx="2817994" cy="6054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/>
              </a:r>
              <a:b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Dia herstellen´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99" name="Rechte verbindingslijn 98">
              <a:extLst>
                <a:ext uri="{FF2B5EF4-FFF2-40B4-BE49-F238E27FC236}">
                  <a16:creationId xmlns:a16="http://schemas.microsoft.com/office/drawing/2014/main" id="{76464965-E7F4-4C89-9FB0-EAB40710249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62261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E3CADC16-EDD4-4864-9B57-C58ECC5AE7BC}"/>
                </a:ext>
              </a:extLst>
            </p:cNvPr>
            <p:cNvSpPr/>
            <p:nvPr userDrawn="1"/>
          </p:nvSpPr>
          <p:spPr>
            <a:xfrm>
              <a:off x="12757282" y="3496473"/>
              <a:ext cx="1491798" cy="919774"/>
            </a:xfrm>
            <a:prstGeom prst="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555" t="725" r="555" b="725"/>
              </a:stretch>
            </a:blipFill>
            <a:ln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 dirty="0">
                <a:solidFill>
                  <a:schemeClr val="tx1"/>
                </a:solidFill>
              </a:endParaRPr>
            </a:p>
          </p:txBody>
        </p:sp>
        <p:grpSp>
          <p:nvGrpSpPr>
            <p:cNvPr id="101" name="Groep 100">
              <a:extLst>
                <a:ext uri="{FF2B5EF4-FFF2-40B4-BE49-F238E27FC236}">
                  <a16:creationId xmlns:a16="http://schemas.microsoft.com/office/drawing/2014/main" id="{65A38331-11F2-4F1C-8E3B-12E5F46E4903}"/>
                </a:ext>
              </a:extLst>
            </p:cNvPr>
            <p:cNvGrpSpPr/>
            <p:nvPr userDrawn="1"/>
          </p:nvGrpSpPr>
          <p:grpSpPr>
            <a:xfrm>
              <a:off x="13614067" y="3767196"/>
              <a:ext cx="1195723" cy="678267"/>
              <a:chOff x="12757284" y="3224292"/>
              <a:chExt cx="1195723" cy="678267"/>
            </a:xfrm>
          </p:grpSpPr>
          <p:sp>
            <p:nvSpPr>
              <p:cNvPr id="102" name="Rechthoek 101">
                <a:extLst>
                  <a:ext uri="{FF2B5EF4-FFF2-40B4-BE49-F238E27FC236}">
                    <a16:creationId xmlns:a16="http://schemas.microsoft.com/office/drawing/2014/main" id="{C4504892-9F69-45BB-80ED-7B85172F665D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Rechthoek 102">
                <a:extLst>
                  <a:ext uri="{FF2B5EF4-FFF2-40B4-BE49-F238E27FC236}">
                    <a16:creationId xmlns:a16="http://schemas.microsoft.com/office/drawing/2014/main" id="{8DEB062C-E9E1-4005-A09B-10280DF92EF2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4" name="Groep 103">
                <a:extLst>
                  <a:ext uri="{FF2B5EF4-FFF2-40B4-BE49-F238E27FC236}">
                    <a16:creationId xmlns:a16="http://schemas.microsoft.com/office/drawing/2014/main" id="{3FBC9567-F378-4E6A-BEB0-13090109797B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17" name="Rechthoek: afgeronde hoeken 116">
                  <a:extLst>
                    <a:ext uri="{FF2B5EF4-FFF2-40B4-BE49-F238E27FC236}">
                      <a16:creationId xmlns:a16="http://schemas.microsoft.com/office/drawing/2014/main" id="{394DF922-BE9A-41DF-8FA3-8ECB89323BA9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Rechthoek 117">
                  <a:extLst>
                    <a:ext uri="{FF2B5EF4-FFF2-40B4-BE49-F238E27FC236}">
                      <a16:creationId xmlns:a16="http://schemas.microsoft.com/office/drawing/2014/main" id="{D70BB769-032A-4949-BAC5-829149391786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9" name="Rechthoek 118">
                  <a:extLst>
                    <a:ext uri="{FF2B5EF4-FFF2-40B4-BE49-F238E27FC236}">
                      <a16:creationId xmlns:a16="http://schemas.microsoft.com/office/drawing/2014/main" id="{E353B083-F63B-460E-AF98-3A5EE9C269E2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0" name="Rechthoek 119">
                  <a:extLst>
                    <a:ext uri="{FF2B5EF4-FFF2-40B4-BE49-F238E27FC236}">
                      <a16:creationId xmlns:a16="http://schemas.microsoft.com/office/drawing/2014/main" id="{D09B8FB4-FAA0-4F5D-AEB5-244A2C8F1E4B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1" name="Rechthoek 120">
                  <a:extLst>
                    <a:ext uri="{FF2B5EF4-FFF2-40B4-BE49-F238E27FC236}">
                      <a16:creationId xmlns:a16="http://schemas.microsoft.com/office/drawing/2014/main" id="{9B6D01BE-57AC-4D88-BFE4-5C7FD608F9EE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Rechthoek 121">
                  <a:extLst>
                    <a:ext uri="{FF2B5EF4-FFF2-40B4-BE49-F238E27FC236}">
                      <a16:creationId xmlns:a16="http://schemas.microsoft.com/office/drawing/2014/main" id="{DF7BB98F-CA87-4483-A20D-30098128B567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5" name="Groep 104">
                <a:extLst>
                  <a:ext uri="{FF2B5EF4-FFF2-40B4-BE49-F238E27FC236}">
                    <a16:creationId xmlns:a16="http://schemas.microsoft.com/office/drawing/2014/main" id="{19182FAC-2E19-4B52-853F-A7DAA57F7659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2D7537CB-13D7-407B-BEB0-64E2CE6A75C6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11" name="Rechthoek: afgeronde hoeken 110">
                    <a:extLst>
                      <a:ext uri="{FF2B5EF4-FFF2-40B4-BE49-F238E27FC236}">
                        <a16:creationId xmlns:a16="http://schemas.microsoft.com/office/drawing/2014/main" id="{CA0CF51F-74FA-4D46-8EB1-80A8A0698C2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7D755902-456E-4C8C-B381-E9188E646FE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24DE869C-7543-43EB-8B3F-006D48D18DE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D87BF1DA-B973-4299-BFD0-850BB1875A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5" name="Rechthoek 114">
                    <a:extLst>
                      <a:ext uri="{FF2B5EF4-FFF2-40B4-BE49-F238E27FC236}">
                        <a16:creationId xmlns:a16="http://schemas.microsoft.com/office/drawing/2014/main" id="{39F288CF-C3CF-43FF-ADA3-5E0EE17E53A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6" name="Rechthoek 115">
                    <a:extLst>
                      <a:ext uri="{FF2B5EF4-FFF2-40B4-BE49-F238E27FC236}">
                        <a16:creationId xmlns:a16="http://schemas.microsoft.com/office/drawing/2014/main" id="{85485CE2-17B5-418D-B629-FC65E2AB35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10" name="Boog 109">
                  <a:extLst>
                    <a:ext uri="{FF2B5EF4-FFF2-40B4-BE49-F238E27FC236}">
                      <a16:creationId xmlns:a16="http://schemas.microsoft.com/office/drawing/2014/main" id="{FFA277C4-9676-4838-AFBC-C0B9679EB527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sp>
            <p:nvSpPr>
              <p:cNvPr id="106" name="Tekstvak 105">
                <a:extLst>
                  <a:ext uri="{FF2B5EF4-FFF2-40B4-BE49-F238E27FC236}">
                    <a16:creationId xmlns:a16="http://schemas.microsoft.com/office/drawing/2014/main" id="{FCF408D8-6305-4D63-A548-89C31EDA7FCD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107" name="Tekstvak 106">
                <a:extLst>
                  <a:ext uri="{FF2B5EF4-FFF2-40B4-BE49-F238E27FC236}">
                    <a16:creationId xmlns:a16="http://schemas.microsoft.com/office/drawing/2014/main" id="{45F4863B-A563-4BD2-8EE3-C20B8D274526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108" name="Picture 3">
                <a:extLst>
                  <a:ext uri="{FF2B5EF4-FFF2-40B4-BE49-F238E27FC236}">
                    <a16:creationId xmlns:a16="http://schemas.microsoft.com/office/drawing/2014/main" id="{805C6371-9020-4F3A-B501-22B90204C967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09921" y="367122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61" name="Tijdelijke aanduiding voor verticale tekst 2">
            <a:extLst>
              <a:ext uri="{FF2B5EF4-FFF2-40B4-BE49-F238E27FC236}">
                <a16:creationId xmlns:a16="http://schemas.microsoft.com/office/drawing/2014/main" id="{5758B531-758F-4F66-9924-FC5B3CC7E920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16648" y="4732929"/>
            <a:ext cx="2631197" cy="422405"/>
          </a:xfrm>
          <a:solidFill>
            <a:schemeClr val="bg1"/>
          </a:solidFill>
        </p:spPr>
        <p:txBody>
          <a:bodyPr vert="horz" wrap="none" lIns="144000" tIns="72000" rIns="144000" bIns="72000" anchor="ctr">
            <a:spAutoFit/>
          </a:bodyPr>
          <a:lstStyle>
            <a:lvl1pPr marL="0" indent="0">
              <a:lnSpc>
                <a:spcPct val="100000"/>
              </a:lnSpc>
              <a:buNone/>
              <a:defRPr sz="18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  <a:lvl2pPr marL="361950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nl-NL" dirty="0"/>
              <a:t>Nog iets toe te voegen?</a:t>
            </a:r>
          </a:p>
        </p:txBody>
      </p:sp>
      <p:sp>
        <p:nvSpPr>
          <p:cNvPr id="75" name="Titel 2">
            <a:extLst>
              <a:ext uri="{FF2B5EF4-FFF2-40B4-BE49-F238E27FC236}">
                <a16:creationId xmlns:a16="http://schemas.microsoft.com/office/drawing/2014/main" id="{97EA001B-6EF8-4700-B6F0-A6D3FC0DA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2234891"/>
            <a:ext cx="6817727" cy="2388218"/>
          </a:xfrm>
          <a:noFill/>
        </p:spPr>
        <p:txBody>
          <a:bodyPr wrap="square" tIns="72000" rIns="108000" bIns="360000" anchor="b">
            <a:no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over meerdere regels</a:t>
            </a:r>
          </a:p>
        </p:txBody>
      </p:sp>
      <p:sp>
        <p:nvSpPr>
          <p:cNvPr id="76" name="Tijdelijke aanduiding voor dianummer 5">
            <a:extLst>
              <a:ext uri="{FF2B5EF4-FFF2-40B4-BE49-F238E27FC236}">
                <a16:creationId xmlns:a16="http://schemas.microsoft.com/office/drawing/2014/main" id="{A18EF842-DAA8-4E8B-A3B5-6ACA027FF2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77" name="Tijdelijke aanduiding voor voettekst 4">
            <a:extLst>
              <a:ext uri="{FF2B5EF4-FFF2-40B4-BE49-F238E27FC236}">
                <a16:creationId xmlns:a16="http://schemas.microsoft.com/office/drawing/2014/main" id="{C66DF888-9C28-4221-BA73-29F62315E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78" name="Tijdelijke aanduiding voor tekst 7">
            <a:extLst>
              <a:ext uri="{FF2B5EF4-FFF2-40B4-BE49-F238E27FC236}">
                <a16:creationId xmlns:a16="http://schemas.microsoft.com/office/drawing/2014/main" id="{B25144B3-077F-4B48-9378-AB0D1F3F94BF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4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79" name="Tekstvak 78">
            <a:extLst>
              <a:ext uri="{FF2B5EF4-FFF2-40B4-BE49-F238E27FC236}">
                <a16:creationId xmlns:a16="http://schemas.microsoft.com/office/drawing/2014/main" id="{B17ADD61-0F43-4380-AFCE-322AB54B5142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Hoofdstuk + Foto (Blauw)</a:t>
            </a:r>
          </a:p>
        </p:txBody>
      </p:sp>
    </p:spTree>
    <p:extLst>
      <p:ext uri="{BB962C8B-B14F-4D97-AF65-F5344CB8AC3E}">
        <p14:creationId xmlns:p14="http://schemas.microsoft.com/office/powerpoint/2010/main" val="201092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(R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EA7714C3-7E61-43D2-BBA7-19FA2F5875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dirty="0" err="1">
              <a:latin typeface="+mj-lt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7795AFA0-4419-4BE5-A086-76DD9C047506}" type="datetime1">
              <a:rPr lang="nl-NL" smtClean="0"/>
              <a:t>10-10-2022</a:t>
            </a:fld>
            <a:endParaRPr lang="nl-NL" dirty="0"/>
          </a:p>
        </p:txBody>
      </p:sp>
      <p:sp>
        <p:nvSpPr>
          <p:cNvPr id="61" name="Tijdelijke aanduiding voor verticale tekst 2">
            <a:extLst>
              <a:ext uri="{FF2B5EF4-FFF2-40B4-BE49-F238E27FC236}">
                <a16:creationId xmlns:a16="http://schemas.microsoft.com/office/drawing/2014/main" id="{5758B531-758F-4F66-9924-FC5B3CC7E920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16648" y="4732929"/>
            <a:ext cx="2631197" cy="422405"/>
          </a:xfrm>
          <a:solidFill>
            <a:schemeClr val="tx2"/>
          </a:solidFill>
        </p:spPr>
        <p:txBody>
          <a:bodyPr vert="horz" wrap="none" lIns="144000" tIns="72000" rIns="144000" bIns="72000" anchor="ctr">
            <a:spAutoFit/>
          </a:bodyPr>
          <a:lstStyle>
            <a:lvl1pPr marL="0" indent="0">
              <a:lnSpc>
                <a:spcPct val="100000"/>
              </a:lnSpc>
              <a:buNone/>
              <a:defRPr sz="1800">
                <a:ln w="3175">
                  <a:noFill/>
                  <a:miter lim="800000"/>
                </a:ln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nl-NL" dirty="0"/>
              <a:t>Nog iets toe te voegen?</a:t>
            </a:r>
          </a:p>
        </p:txBody>
      </p:sp>
      <p:sp>
        <p:nvSpPr>
          <p:cNvPr id="63" name="Titel 2">
            <a:extLst>
              <a:ext uri="{FF2B5EF4-FFF2-40B4-BE49-F238E27FC236}">
                <a16:creationId xmlns:a16="http://schemas.microsoft.com/office/drawing/2014/main" id="{262F6CCE-7170-4E87-A8BB-494F168F0C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2234891"/>
            <a:ext cx="10572077" cy="2388218"/>
          </a:xfrm>
          <a:noFill/>
        </p:spPr>
        <p:txBody>
          <a:bodyPr wrap="square" tIns="72000" rIns="108000" bIns="360000" anchor="b">
            <a:no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over meerdere regels</a:t>
            </a:r>
          </a:p>
        </p:txBody>
      </p:sp>
      <p:sp>
        <p:nvSpPr>
          <p:cNvPr id="75" name="Tijdelijke aanduiding voor dianummer 5">
            <a:extLst>
              <a:ext uri="{FF2B5EF4-FFF2-40B4-BE49-F238E27FC236}">
                <a16:creationId xmlns:a16="http://schemas.microsoft.com/office/drawing/2014/main" id="{B8222B3E-4F47-4619-A32A-C715B2703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76" name="Tijdelijke aanduiding voor voettekst 4">
            <a:extLst>
              <a:ext uri="{FF2B5EF4-FFF2-40B4-BE49-F238E27FC236}">
                <a16:creationId xmlns:a16="http://schemas.microsoft.com/office/drawing/2014/main" id="{9122C328-153F-4D12-AE89-3A08733F1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77" name="Tijdelijke aanduiding voor tekst 7">
            <a:extLst>
              <a:ext uri="{FF2B5EF4-FFF2-40B4-BE49-F238E27FC236}">
                <a16:creationId xmlns:a16="http://schemas.microsoft.com/office/drawing/2014/main" id="{04E1F68C-E8E1-4124-B838-B182A00FD83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78" name="Tekstvak 77">
            <a:extLst>
              <a:ext uri="{FF2B5EF4-FFF2-40B4-BE49-F238E27FC236}">
                <a16:creationId xmlns:a16="http://schemas.microsoft.com/office/drawing/2014/main" id="{F66303F4-D701-4E29-BD65-6E76A24E4C9D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Hoofdstuk (Rood)</a:t>
            </a:r>
          </a:p>
        </p:txBody>
      </p:sp>
    </p:spTree>
    <p:extLst>
      <p:ext uri="{BB962C8B-B14F-4D97-AF65-F5344CB8AC3E}">
        <p14:creationId xmlns:p14="http://schemas.microsoft.com/office/powerpoint/2010/main" val="89111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905991"/>
            <a:ext cx="3463156" cy="416831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Rood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27E4-8B35-4057-AE00-6347E7FCC025}" type="datetime1">
              <a:rPr lang="nl-NL" smtClean="0"/>
              <a:t>10-10-2022</a:t>
            </a:fld>
            <a:endParaRPr lang="nl-NL"/>
          </a:p>
        </p:txBody>
      </p:sp>
      <p:sp>
        <p:nvSpPr>
          <p:cNvPr id="101" name="Tijdelijke aanduiding voor dianummer 5">
            <a:extLst>
              <a:ext uri="{FF2B5EF4-FFF2-40B4-BE49-F238E27FC236}">
                <a16:creationId xmlns:a16="http://schemas.microsoft.com/office/drawing/2014/main" id="{40283F83-C8C7-4BFF-B584-ABEEB8515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102" name="Tijdelijke aanduiding voor voettekst 4">
            <a:extLst>
              <a:ext uri="{FF2B5EF4-FFF2-40B4-BE49-F238E27FC236}">
                <a16:creationId xmlns:a16="http://schemas.microsoft.com/office/drawing/2014/main" id="{D9138EA2-3CC0-4A32-A19A-C84F498065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82" name="Tijdelijke aanduiding voor tekst 7">
            <a:extLst>
              <a:ext uri="{FF2B5EF4-FFF2-40B4-BE49-F238E27FC236}">
                <a16:creationId xmlns:a16="http://schemas.microsoft.com/office/drawing/2014/main" id="{CC824534-D865-4F15-A311-A663A7F28AC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grpSp>
        <p:nvGrpSpPr>
          <p:cNvPr id="83" name="Groep 82">
            <a:extLst>
              <a:ext uri="{FF2B5EF4-FFF2-40B4-BE49-F238E27FC236}">
                <a16:creationId xmlns:a16="http://schemas.microsoft.com/office/drawing/2014/main" id="{7D3EAC8F-3CF3-4C30-BD5C-29A508222BA4}"/>
              </a:ext>
            </a:extLst>
          </p:cNvPr>
          <p:cNvGrpSpPr/>
          <p:nvPr userDrawn="1"/>
        </p:nvGrpSpPr>
        <p:grpSpPr>
          <a:xfrm>
            <a:off x="-3437547" y="1434"/>
            <a:ext cx="3194765" cy="5913154"/>
            <a:chOff x="-3437547" y="1434"/>
            <a:chExt cx="3194765" cy="5913154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0A9CF0A6-F4BB-4FD9-B740-B4F620399D18}"/>
                </a:ext>
              </a:extLst>
            </p:cNvPr>
            <p:cNvSpPr/>
            <p:nvPr userDrawn="1"/>
          </p:nvSpPr>
          <p:spPr>
            <a:xfrm>
              <a:off x="-3420798" y="1749171"/>
              <a:ext cx="3176012" cy="4165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cxnSp>
          <p:nvCxnSpPr>
            <p:cNvPr id="85" name="Rechte verbindingslijn 84">
              <a:extLst>
                <a:ext uri="{FF2B5EF4-FFF2-40B4-BE49-F238E27FC236}">
                  <a16:creationId xmlns:a16="http://schemas.microsoft.com/office/drawing/2014/main" id="{BB92D90B-42B9-4BC5-B928-636A9E706B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91747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0F37863E-FD53-4AF8-B69C-C68172B54A43}"/>
                </a:ext>
              </a:extLst>
            </p:cNvPr>
            <p:cNvSpPr/>
            <p:nvPr userDrawn="1"/>
          </p:nvSpPr>
          <p:spPr>
            <a:xfrm>
              <a:off x="-2800614" y="3692478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28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Quotes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EA11EDEF-8E89-482C-A6F3-E66C75EBCC56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52F43044-82EA-4705-B3DB-B945C309F6A1}"/>
                </a:ext>
              </a:extLst>
            </p:cNvPr>
            <p:cNvSpPr/>
            <p:nvPr userDrawn="1"/>
          </p:nvSpPr>
          <p:spPr>
            <a:xfrm>
              <a:off x="-3274878" y="192971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89" name="Rechte verbindingslijn 88">
              <a:extLst>
                <a:ext uri="{FF2B5EF4-FFF2-40B4-BE49-F238E27FC236}">
                  <a16:creationId xmlns:a16="http://schemas.microsoft.com/office/drawing/2014/main" id="{E8D3B68F-4594-4797-9116-DAC5C09DCE7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90" name="Groep 89">
              <a:extLst>
                <a:ext uri="{FF2B5EF4-FFF2-40B4-BE49-F238E27FC236}">
                  <a16:creationId xmlns:a16="http://schemas.microsoft.com/office/drawing/2014/main" id="{71C2F047-092D-4326-9F8F-F7C8634C5A78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4D8BC339-8681-4786-8F31-FFA75215826E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113" name="Rechte verbindingslijn 112">
                <a:extLst>
                  <a:ext uri="{FF2B5EF4-FFF2-40B4-BE49-F238E27FC236}">
                    <a16:creationId xmlns:a16="http://schemas.microsoft.com/office/drawing/2014/main" id="{485E4280-926D-49C1-B4CD-2B5B87DE75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Rechte verbindingslijn 113">
                <a:extLst>
                  <a:ext uri="{FF2B5EF4-FFF2-40B4-BE49-F238E27FC236}">
                    <a16:creationId xmlns:a16="http://schemas.microsoft.com/office/drawing/2014/main" id="{F983BD01-0E77-4A63-841B-BECFC8C3B5C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Rechthoek 114">
                <a:extLst>
                  <a:ext uri="{FF2B5EF4-FFF2-40B4-BE49-F238E27FC236}">
                    <a16:creationId xmlns:a16="http://schemas.microsoft.com/office/drawing/2014/main" id="{4A16FFFC-F27C-408B-ACE0-8FAF27CD2A44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6" name="Groep 115">
                <a:extLst>
                  <a:ext uri="{FF2B5EF4-FFF2-40B4-BE49-F238E27FC236}">
                    <a16:creationId xmlns:a16="http://schemas.microsoft.com/office/drawing/2014/main" id="{3CF316F2-93FC-4A35-8AFC-67154C24533B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155" name="Groep 154">
                  <a:extLst>
                    <a:ext uri="{FF2B5EF4-FFF2-40B4-BE49-F238E27FC236}">
                      <a16:creationId xmlns:a16="http://schemas.microsoft.com/office/drawing/2014/main" id="{E2AD9CCA-FA69-42B3-8A64-4D05EF3CB741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59" name="Rechte verbindingslijn 158">
                    <a:extLst>
                      <a:ext uri="{FF2B5EF4-FFF2-40B4-BE49-F238E27FC236}">
                        <a16:creationId xmlns:a16="http://schemas.microsoft.com/office/drawing/2014/main" id="{6B3131C0-62B4-4E1A-A371-4940B25268C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0" name="Rechte verbindingslijn 159">
                    <a:extLst>
                      <a:ext uri="{FF2B5EF4-FFF2-40B4-BE49-F238E27FC236}">
                        <a16:creationId xmlns:a16="http://schemas.microsoft.com/office/drawing/2014/main" id="{EF25CF75-5158-4630-B6A3-D2CC61ACCBE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1" name="Rechte verbindingslijn 160">
                    <a:extLst>
                      <a:ext uri="{FF2B5EF4-FFF2-40B4-BE49-F238E27FC236}">
                        <a16:creationId xmlns:a16="http://schemas.microsoft.com/office/drawing/2014/main" id="{301CE9FE-B603-47BC-84FD-FB4C0214C52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2" name="Rechte verbindingslijn 161">
                    <a:extLst>
                      <a:ext uri="{FF2B5EF4-FFF2-40B4-BE49-F238E27FC236}">
                        <a16:creationId xmlns:a16="http://schemas.microsoft.com/office/drawing/2014/main" id="{F5B92BF8-C171-4414-B52B-85F8EFBDB2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3" name="Rechte verbindingslijn 162">
                    <a:extLst>
                      <a:ext uri="{FF2B5EF4-FFF2-40B4-BE49-F238E27FC236}">
                        <a16:creationId xmlns:a16="http://schemas.microsoft.com/office/drawing/2014/main" id="{88EA59DE-8069-4018-A451-C426586BB46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56" name="Groep 155">
                  <a:extLst>
                    <a:ext uri="{FF2B5EF4-FFF2-40B4-BE49-F238E27FC236}">
                      <a16:creationId xmlns:a16="http://schemas.microsoft.com/office/drawing/2014/main" id="{1A27EB8A-58CE-4999-9FBA-3D9571CEB85D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57" name="Rechthoek 156">
                    <a:extLst>
                      <a:ext uri="{FF2B5EF4-FFF2-40B4-BE49-F238E27FC236}">
                        <a16:creationId xmlns:a16="http://schemas.microsoft.com/office/drawing/2014/main" id="{B134A58E-CE59-4AC1-8C0E-343880AF432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8" name="Pijl: punthaak 157">
                    <a:extLst>
                      <a:ext uri="{FF2B5EF4-FFF2-40B4-BE49-F238E27FC236}">
                        <a16:creationId xmlns:a16="http://schemas.microsoft.com/office/drawing/2014/main" id="{C2AFD49E-02E1-4ABB-94F5-0CB41D2D3E83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36E7898F-DBEE-4A04-95FF-20B0EDF2610D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146" name="Groep 145">
                  <a:extLst>
                    <a:ext uri="{FF2B5EF4-FFF2-40B4-BE49-F238E27FC236}">
                      <a16:creationId xmlns:a16="http://schemas.microsoft.com/office/drawing/2014/main" id="{148B8867-9B24-46EC-94E4-52214B7F8420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F25A93D6-CDB0-4DB2-BC93-59DA1C4BF2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1" name="Rechte verbindingslijn 150">
                    <a:extLst>
                      <a:ext uri="{FF2B5EF4-FFF2-40B4-BE49-F238E27FC236}">
                        <a16:creationId xmlns:a16="http://schemas.microsoft.com/office/drawing/2014/main" id="{C885FC7F-07FF-4E9E-BAEC-7E9BB2AF1B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61479DA5-0DF1-4667-92AA-729FD60B58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07E68285-D269-49D4-B0D0-CA11F170B1C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EE2AB384-7D72-4648-96AE-2F4969A4C2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02D73F2B-2FE6-46E3-9440-7972D22BDDCA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48" name="Rechthoek 147">
                    <a:extLst>
                      <a:ext uri="{FF2B5EF4-FFF2-40B4-BE49-F238E27FC236}">
                        <a16:creationId xmlns:a16="http://schemas.microsoft.com/office/drawing/2014/main" id="{553DE431-A704-4728-B3F3-FFD581F86B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9" name="Pijl: punthaak 148">
                    <a:extLst>
                      <a:ext uri="{FF2B5EF4-FFF2-40B4-BE49-F238E27FC236}">
                        <a16:creationId xmlns:a16="http://schemas.microsoft.com/office/drawing/2014/main" id="{4046E377-5AF0-4EE2-B797-55A9A558649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118" name="Rechte verbindingslijn 117">
                <a:extLst>
                  <a:ext uri="{FF2B5EF4-FFF2-40B4-BE49-F238E27FC236}">
                    <a16:creationId xmlns:a16="http://schemas.microsoft.com/office/drawing/2014/main" id="{015EF3BA-DF5C-4332-AFF9-4C61A98C010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9" name="Rechte verbindingslijn 118">
                <a:extLst>
                  <a:ext uri="{FF2B5EF4-FFF2-40B4-BE49-F238E27FC236}">
                    <a16:creationId xmlns:a16="http://schemas.microsoft.com/office/drawing/2014/main" id="{B4C51E69-6E44-4719-930F-BFA47EE6635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BE12AC10-8E32-4ED3-86FA-0BC00E4EB914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135" name="Rechthoek 134">
                  <a:extLst>
                    <a:ext uri="{FF2B5EF4-FFF2-40B4-BE49-F238E27FC236}">
                      <a16:creationId xmlns:a16="http://schemas.microsoft.com/office/drawing/2014/main" id="{EA982572-FA96-4FA5-A3CA-C145A393BA9D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36" name="Groep 135">
                  <a:extLst>
                    <a:ext uri="{FF2B5EF4-FFF2-40B4-BE49-F238E27FC236}">
                      <a16:creationId xmlns:a16="http://schemas.microsoft.com/office/drawing/2014/main" id="{019E12A8-6F8B-4F13-BDB8-98F85A7341EC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137" name="Groep 136">
                    <a:extLst>
                      <a:ext uri="{FF2B5EF4-FFF2-40B4-BE49-F238E27FC236}">
                        <a16:creationId xmlns:a16="http://schemas.microsoft.com/office/drawing/2014/main" id="{93F297A5-D03A-48A6-8B30-88C79E1B607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141" name="Rechte verbindingslijn 140">
                      <a:extLst>
                        <a:ext uri="{FF2B5EF4-FFF2-40B4-BE49-F238E27FC236}">
                          <a16:creationId xmlns:a16="http://schemas.microsoft.com/office/drawing/2014/main" id="{26B7F2EF-CC43-4B4C-866B-B3F5E375D40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2" name="Rechte verbindingslijn 141">
                      <a:extLst>
                        <a:ext uri="{FF2B5EF4-FFF2-40B4-BE49-F238E27FC236}">
                          <a16:creationId xmlns:a16="http://schemas.microsoft.com/office/drawing/2014/main" id="{99B4D0B7-586D-4E0D-9F49-EF3CF11AFF9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3" name="Rechte verbindingslijn 142">
                      <a:extLst>
                        <a:ext uri="{FF2B5EF4-FFF2-40B4-BE49-F238E27FC236}">
                          <a16:creationId xmlns:a16="http://schemas.microsoft.com/office/drawing/2014/main" id="{0B40AF26-3780-4E95-A213-0E289E50E61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4" name="Rechte verbindingslijn 143">
                      <a:extLst>
                        <a:ext uri="{FF2B5EF4-FFF2-40B4-BE49-F238E27FC236}">
                          <a16:creationId xmlns:a16="http://schemas.microsoft.com/office/drawing/2014/main" id="{366179FC-EA76-49A0-A125-B586B2B0546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5" name="Rechte verbindingslijn 144">
                      <a:extLst>
                        <a:ext uri="{FF2B5EF4-FFF2-40B4-BE49-F238E27FC236}">
                          <a16:creationId xmlns:a16="http://schemas.microsoft.com/office/drawing/2014/main" id="{792445EF-2362-4A35-809F-674913E97DA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138" name="Groep 137">
                    <a:extLst>
                      <a:ext uri="{FF2B5EF4-FFF2-40B4-BE49-F238E27FC236}">
                        <a16:creationId xmlns:a16="http://schemas.microsoft.com/office/drawing/2014/main" id="{62D83C7C-0A48-459F-91EE-E2A7E1711DE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139" name="Rechthoek 138">
                      <a:extLst>
                        <a:ext uri="{FF2B5EF4-FFF2-40B4-BE49-F238E27FC236}">
                          <a16:creationId xmlns:a16="http://schemas.microsoft.com/office/drawing/2014/main" id="{4B6FB70B-4EAD-4C9B-82A5-53D813C7FEC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40" name="Pijl: punthaak 139">
                      <a:extLst>
                        <a:ext uri="{FF2B5EF4-FFF2-40B4-BE49-F238E27FC236}">
                          <a16:creationId xmlns:a16="http://schemas.microsoft.com/office/drawing/2014/main" id="{BFFBA647-121B-4668-91A0-35A535B34BD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121" name="Groep 120">
                <a:extLst>
                  <a:ext uri="{FF2B5EF4-FFF2-40B4-BE49-F238E27FC236}">
                    <a16:creationId xmlns:a16="http://schemas.microsoft.com/office/drawing/2014/main" id="{54483265-390D-4474-86F4-B801EBEC273A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124" name="Rechthoek 123">
                  <a:extLst>
                    <a:ext uri="{FF2B5EF4-FFF2-40B4-BE49-F238E27FC236}">
                      <a16:creationId xmlns:a16="http://schemas.microsoft.com/office/drawing/2014/main" id="{9093417D-9895-4D0B-88CD-4F01604AB8CF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25" name="Groep 124">
                  <a:extLst>
                    <a:ext uri="{FF2B5EF4-FFF2-40B4-BE49-F238E27FC236}">
                      <a16:creationId xmlns:a16="http://schemas.microsoft.com/office/drawing/2014/main" id="{5433D0F6-D959-47E0-A149-4440F9416C82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126" name="Groep 125">
                    <a:extLst>
                      <a:ext uri="{FF2B5EF4-FFF2-40B4-BE49-F238E27FC236}">
                        <a16:creationId xmlns:a16="http://schemas.microsoft.com/office/drawing/2014/main" id="{CD1CEB2C-6B3F-442F-B5A3-C1C20866FD4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130" name="Rechte verbindingslijn 129">
                      <a:extLst>
                        <a:ext uri="{FF2B5EF4-FFF2-40B4-BE49-F238E27FC236}">
                          <a16:creationId xmlns:a16="http://schemas.microsoft.com/office/drawing/2014/main" id="{2ED58CB9-BA7E-4CF3-A8E2-4B46B0262B2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1" name="Rechte verbindingslijn 130">
                      <a:extLst>
                        <a:ext uri="{FF2B5EF4-FFF2-40B4-BE49-F238E27FC236}">
                          <a16:creationId xmlns:a16="http://schemas.microsoft.com/office/drawing/2014/main" id="{CD506394-D62B-4A19-AF25-D0F53429EE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2" name="Rechte verbindingslijn 131">
                      <a:extLst>
                        <a:ext uri="{FF2B5EF4-FFF2-40B4-BE49-F238E27FC236}">
                          <a16:creationId xmlns:a16="http://schemas.microsoft.com/office/drawing/2014/main" id="{5E6A5C77-2A3B-409A-ADC0-8954F8E412A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3" name="Rechte verbindingslijn 132">
                      <a:extLst>
                        <a:ext uri="{FF2B5EF4-FFF2-40B4-BE49-F238E27FC236}">
                          <a16:creationId xmlns:a16="http://schemas.microsoft.com/office/drawing/2014/main" id="{36949026-96FD-4907-9B0A-FAE9226CE68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4" name="Rechte verbindingslijn 133">
                      <a:extLst>
                        <a:ext uri="{FF2B5EF4-FFF2-40B4-BE49-F238E27FC236}">
                          <a16:creationId xmlns:a16="http://schemas.microsoft.com/office/drawing/2014/main" id="{39DFFA0E-A926-48D9-B4E5-B43A42BA2DF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ECCC4B71-CFA1-4AA4-B534-259D9175A59C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128" name="Rechthoek 127">
                      <a:extLst>
                        <a:ext uri="{FF2B5EF4-FFF2-40B4-BE49-F238E27FC236}">
                          <a16:creationId xmlns:a16="http://schemas.microsoft.com/office/drawing/2014/main" id="{DBD8BF01-3F6E-48BA-B632-B5DC85196C5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29" name="Pijl: punthaak 128">
                      <a:extLst>
                        <a:ext uri="{FF2B5EF4-FFF2-40B4-BE49-F238E27FC236}">
                          <a16:creationId xmlns:a16="http://schemas.microsoft.com/office/drawing/2014/main" id="{DC83F09B-641B-4434-826F-51EABB8D1BC5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122" name="Rechthoek 121">
                <a:extLst>
                  <a:ext uri="{FF2B5EF4-FFF2-40B4-BE49-F238E27FC236}">
                    <a16:creationId xmlns:a16="http://schemas.microsoft.com/office/drawing/2014/main" id="{B2953734-C17D-4194-971B-A4C9F7E04637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123" name="Rechthoek 122">
                <a:extLst>
                  <a:ext uri="{FF2B5EF4-FFF2-40B4-BE49-F238E27FC236}">
                    <a16:creationId xmlns:a16="http://schemas.microsoft.com/office/drawing/2014/main" id="{D246ADFD-631E-4A8E-8A55-7C0B8BFD3FAA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91" name="Rechte verbindingslijn 90">
              <a:extLst>
                <a:ext uri="{FF2B5EF4-FFF2-40B4-BE49-F238E27FC236}">
                  <a16:creationId xmlns:a16="http://schemas.microsoft.com/office/drawing/2014/main" id="{DF00BC5F-CA1A-49F8-9B9B-A60A5E8C4A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221DFCE3-09FA-4EDB-8855-68641F5C0649}"/>
                </a:ext>
              </a:extLst>
            </p:cNvPr>
            <p:cNvSpPr/>
            <p:nvPr userDrawn="1"/>
          </p:nvSpPr>
          <p:spPr>
            <a:xfrm>
              <a:off x="-2791378" y="193306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36195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Bullets</a:t>
              </a:r>
            </a:p>
          </p:txBody>
        </p:sp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B00F9697-F88A-48D9-8A01-DE3CDB0D7DD4}"/>
                </a:ext>
              </a:extLst>
            </p:cNvPr>
            <p:cNvSpPr/>
            <p:nvPr userDrawn="1"/>
          </p:nvSpPr>
          <p:spPr>
            <a:xfrm>
              <a:off x="-3274878" y="236994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D3D4CABA-C590-437C-B9BB-A29AE0F948A3}"/>
                </a:ext>
              </a:extLst>
            </p:cNvPr>
            <p:cNvSpPr/>
            <p:nvPr userDrawn="1"/>
          </p:nvSpPr>
          <p:spPr>
            <a:xfrm>
              <a:off x="-2791378" y="237291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2788" marR="0" lvl="1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Sub-bullets</a:t>
              </a:r>
            </a:p>
          </p:txBody>
        </p: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99A412C7-C41B-494C-A158-1F72C3B09C4A}"/>
                </a:ext>
              </a:extLst>
            </p:cNvPr>
            <p:cNvSpPr/>
            <p:nvPr userDrawn="1"/>
          </p:nvSpPr>
          <p:spPr>
            <a:xfrm>
              <a:off x="-3274878" y="281016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121BD51F-B92D-4056-8799-488DDA014095}"/>
                </a:ext>
              </a:extLst>
            </p:cNvPr>
            <p:cNvSpPr/>
            <p:nvPr userDrawn="1"/>
          </p:nvSpPr>
          <p:spPr>
            <a:xfrm>
              <a:off x="-2791378" y="281277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97" name="Ovaal 96">
              <a:extLst>
                <a:ext uri="{FF2B5EF4-FFF2-40B4-BE49-F238E27FC236}">
                  <a16:creationId xmlns:a16="http://schemas.microsoft.com/office/drawing/2014/main" id="{C28880E9-BEF5-4158-B207-2BC694950097}"/>
                </a:ext>
              </a:extLst>
            </p:cNvPr>
            <p:cNvSpPr/>
            <p:nvPr userDrawn="1"/>
          </p:nvSpPr>
          <p:spPr>
            <a:xfrm>
              <a:off x="-3274878" y="32503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A066013E-4924-4201-92AC-A7E5CD1BE452}"/>
                </a:ext>
              </a:extLst>
            </p:cNvPr>
            <p:cNvSpPr/>
            <p:nvPr userDrawn="1"/>
          </p:nvSpPr>
          <p:spPr>
            <a:xfrm>
              <a:off x="-2791378" y="325262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b="0" kern="1200" noProof="0" dirty="0">
                  <a:solidFill>
                    <a:schemeClr val="bg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99" name="Ovaal 98">
              <a:extLst>
                <a:ext uri="{FF2B5EF4-FFF2-40B4-BE49-F238E27FC236}">
                  <a16:creationId xmlns:a16="http://schemas.microsoft.com/office/drawing/2014/main" id="{8138E19D-1F05-47CF-844F-E77851E7C84B}"/>
                </a:ext>
              </a:extLst>
            </p:cNvPr>
            <p:cNvSpPr/>
            <p:nvPr userDrawn="1"/>
          </p:nvSpPr>
          <p:spPr>
            <a:xfrm>
              <a:off x="-3274878" y="369061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23EF88F2-EDD8-4089-AFE2-2E059FB1AC99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cxnSp>
          <p:nvCxnSpPr>
            <p:cNvPr id="103" name="Rechte verbindingslijn 102">
              <a:extLst>
                <a:ext uri="{FF2B5EF4-FFF2-40B4-BE49-F238E27FC236}">
                  <a16:creationId xmlns:a16="http://schemas.microsoft.com/office/drawing/2014/main" id="{D5ABAE5C-BDE8-4917-A3D4-F66498F6E8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74917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2C9E69A8-8CC3-4003-853E-06E6E80D9523}"/>
                </a:ext>
              </a:extLst>
            </p:cNvPr>
            <p:cNvSpPr/>
            <p:nvPr userDrawn="1"/>
          </p:nvSpPr>
          <p:spPr>
            <a:xfrm>
              <a:off x="-3274878" y="41308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B1508651-7C47-453F-A4F8-97F99AC40C06}"/>
                </a:ext>
              </a:extLst>
            </p:cNvPr>
            <p:cNvSpPr/>
            <p:nvPr userDrawn="1"/>
          </p:nvSpPr>
          <p:spPr>
            <a:xfrm>
              <a:off x="-2791378" y="413233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5" indent="-542925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Nummers</a:t>
              </a:r>
            </a:p>
          </p:txBody>
        </p: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E9C97589-9E84-4EEA-A434-D3EDCA052BB7}"/>
                </a:ext>
              </a:extLst>
            </p:cNvPr>
            <p:cNvSpPr/>
            <p:nvPr userDrawn="1"/>
          </p:nvSpPr>
          <p:spPr>
            <a:xfrm>
              <a:off x="-3274878" y="457107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9115C4C6-CE93-4302-98EA-E9FA7512AB3F}"/>
                </a:ext>
              </a:extLst>
            </p:cNvPr>
            <p:cNvSpPr/>
            <p:nvPr userDrawn="1"/>
          </p:nvSpPr>
          <p:spPr>
            <a:xfrm>
              <a:off x="-2791378" y="457218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6" indent="-35560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Bullets</a:t>
              </a:r>
            </a:p>
          </p:txBody>
        </p:sp>
        <p:sp>
          <p:nvSpPr>
            <p:cNvPr id="108" name="Ovaal 107">
              <a:extLst>
                <a:ext uri="{FF2B5EF4-FFF2-40B4-BE49-F238E27FC236}">
                  <a16:creationId xmlns:a16="http://schemas.microsoft.com/office/drawing/2014/main" id="{ECDB7FCA-B690-40BB-8835-6AB58E8718CF}"/>
                </a:ext>
              </a:extLst>
            </p:cNvPr>
            <p:cNvSpPr/>
            <p:nvPr userDrawn="1"/>
          </p:nvSpPr>
          <p:spPr>
            <a:xfrm>
              <a:off x="-3274878" y="50112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765F6B3C-0FF5-4612-99AB-57E16C646B5D}"/>
                </a:ext>
              </a:extLst>
            </p:cNvPr>
            <p:cNvSpPr/>
            <p:nvPr userDrawn="1"/>
          </p:nvSpPr>
          <p:spPr>
            <a:xfrm>
              <a:off x="-2791378" y="501204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7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lphaLcPeriod"/>
                <a:tabLst/>
                <a:defRPr/>
              </a:pPr>
              <a:r>
                <a:rPr lang="en-US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ABC</a:t>
              </a:r>
            </a:p>
          </p:txBody>
        </p:sp>
        <p:sp>
          <p:nvSpPr>
            <p:cNvPr id="110" name="Ovaal 109">
              <a:extLst>
                <a:ext uri="{FF2B5EF4-FFF2-40B4-BE49-F238E27FC236}">
                  <a16:creationId xmlns:a16="http://schemas.microsoft.com/office/drawing/2014/main" id="{A6081EB2-4AB2-4A63-BA49-4EFC4BD90E3F}"/>
                </a:ext>
              </a:extLst>
            </p:cNvPr>
            <p:cNvSpPr/>
            <p:nvPr userDrawn="1"/>
          </p:nvSpPr>
          <p:spPr>
            <a:xfrm>
              <a:off x="-3274878" y="545152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25E15268-4838-48D3-9E4B-6EC97C86E61B}"/>
                </a:ext>
              </a:extLst>
            </p:cNvPr>
            <p:cNvSpPr/>
            <p:nvPr userDrawn="1"/>
          </p:nvSpPr>
          <p:spPr>
            <a:xfrm>
              <a:off x="-2791378" y="545189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</p:grpSp>
      <p:sp>
        <p:nvSpPr>
          <p:cNvPr id="164" name="Tekstvak 163">
            <a:extLst>
              <a:ext uri="{FF2B5EF4-FFF2-40B4-BE49-F238E27FC236}">
                <a16:creationId xmlns:a16="http://schemas.microsoft.com/office/drawing/2014/main" id="{6B06E29E-E670-462E-851E-30B4DFB6F5B1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100% tekst</a:t>
            </a:r>
          </a:p>
        </p:txBody>
      </p:sp>
    </p:spTree>
    <p:extLst>
      <p:ext uri="{BB962C8B-B14F-4D97-AF65-F5344CB8AC3E}">
        <p14:creationId xmlns:p14="http://schemas.microsoft.com/office/powerpoint/2010/main" val="7729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(Blau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EA7714C3-7E61-43D2-BBA7-19FA2F5875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dirty="0" err="1">
              <a:latin typeface="+mj-lt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fld id="{F9D285F7-1DBD-4CDA-8A24-0B0D33B1CD7E}" type="datetime1">
              <a:rPr lang="nl-NL" smtClean="0"/>
              <a:pPr/>
              <a:t>10-10-2022</a:t>
            </a:fld>
            <a:endParaRPr lang="nl-NL" dirty="0"/>
          </a:p>
        </p:txBody>
      </p:sp>
      <p:sp>
        <p:nvSpPr>
          <p:cNvPr id="61" name="Tijdelijke aanduiding voor verticale tekst 2">
            <a:extLst>
              <a:ext uri="{FF2B5EF4-FFF2-40B4-BE49-F238E27FC236}">
                <a16:creationId xmlns:a16="http://schemas.microsoft.com/office/drawing/2014/main" id="{5758B531-758F-4F66-9924-FC5B3CC7E920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16648" y="4732929"/>
            <a:ext cx="2631197" cy="422405"/>
          </a:xfrm>
          <a:solidFill>
            <a:schemeClr val="bg1"/>
          </a:solidFill>
        </p:spPr>
        <p:txBody>
          <a:bodyPr vert="horz" wrap="none" lIns="144000" tIns="72000" rIns="144000" bIns="72000" anchor="ctr">
            <a:spAutoFit/>
          </a:bodyPr>
          <a:lstStyle>
            <a:lvl1pPr marL="0" indent="0">
              <a:lnSpc>
                <a:spcPct val="100000"/>
              </a:lnSpc>
              <a:buNone/>
              <a:defRPr sz="18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  <a:lvl2pPr marL="361950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nl-NL" dirty="0"/>
              <a:t>Nog iets toe te voegen?</a:t>
            </a:r>
          </a:p>
        </p:txBody>
      </p:sp>
      <p:sp>
        <p:nvSpPr>
          <p:cNvPr id="75" name="Titel 2">
            <a:extLst>
              <a:ext uri="{FF2B5EF4-FFF2-40B4-BE49-F238E27FC236}">
                <a16:creationId xmlns:a16="http://schemas.microsoft.com/office/drawing/2014/main" id="{97EA001B-6EF8-4700-B6F0-A6D3FC0DA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2234891"/>
            <a:ext cx="10572077" cy="2388218"/>
          </a:xfrm>
          <a:noFill/>
        </p:spPr>
        <p:txBody>
          <a:bodyPr wrap="square" tIns="72000" rIns="108000" bIns="360000" anchor="b">
            <a:no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over meerdere regels</a:t>
            </a:r>
          </a:p>
        </p:txBody>
      </p:sp>
      <p:sp>
        <p:nvSpPr>
          <p:cNvPr id="76" name="Tijdelijke aanduiding voor dianummer 5">
            <a:extLst>
              <a:ext uri="{FF2B5EF4-FFF2-40B4-BE49-F238E27FC236}">
                <a16:creationId xmlns:a16="http://schemas.microsoft.com/office/drawing/2014/main" id="{784C4B34-4C86-4F6F-8D76-C8D7FFF53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77" name="Tijdelijke aanduiding voor voettekst 4">
            <a:extLst>
              <a:ext uri="{FF2B5EF4-FFF2-40B4-BE49-F238E27FC236}">
                <a16:creationId xmlns:a16="http://schemas.microsoft.com/office/drawing/2014/main" id="{1704F10B-E62E-4FA1-BC41-6FBB8CD05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bg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78" name="Tijdelijke aanduiding voor tekst 7">
            <a:extLst>
              <a:ext uri="{FF2B5EF4-FFF2-40B4-BE49-F238E27FC236}">
                <a16:creationId xmlns:a16="http://schemas.microsoft.com/office/drawing/2014/main" id="{8C652272-D833-4B5A-9C2D-419B6B2D02B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79" name="Tekstvak 78">
            <a:extLst>
              <a:ext uri="{FF2B5EF4-FFF2-40B4-BE49-F238E27FC236}">
                <a16:creationId xmlns:a16="http://schemas.microsoft.com/office/drawing/2014/main" id="{A48D7990-05C1-4D6B-9926-EDD0103380CD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Hoofdstuk (Blauw)</a:t>
            </a:r>
          </a:p>
        </p:txBody>
      </p:sp>
    </p:spTree>
    <p:extLst>
      <p:ext uri="{BB962C8B-B14F-4D97-AF65-F5344CB8AC3E}">
        <p14:creationId xmlns:p14="http://schemas.microsoft.com/office/powerpoint/2010/main" val="45496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262FF98A-6232-4B6C-B8E7-F53F699DFF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dirty="0" err="1">
              <a:latin typeface="+mj-lt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1C5655D-EE3D-4CDE-918C-D62D129098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0"/>
            <a:ext cx="9311008" cy="6858000"/>
          </a:xfrm>
          <a:prstGeom prst="rect">
            <a:avLst/>
          </a:prstGeom>
        </p:spPr>
      </p:pic>
      <p:sp>
        <p:nvSpPr>
          <p:cNvPr id="132" name="Tijdelijke aanduiding voor verticale tekst 2">
            <a:extLst>
              <a:ext uri="{FF2B5EF4-FFF2-40B4-BE49-F238E27FC236}">
                <a16:creationId xmlns:a16="http://schemas.microsoft.com/office/drawing/2014/main" id="{852ECB82-866D-4BFB-8145-C15A0A9EF6F3}"/>
              </a:ext>
            </a:extLst>
          </p:cNvPr>
          <p:cNvSpPr>
            <a:spLocks noGrp="1"/>
          </p:cNvSpPr>
          <p:nvPr>
            <p:ph type="body" orient="vert" idx="56" hasCustomPrompt="1"/>
          </p:nvPr>
        </p:nvSpPr>
        <p:spPr>
          <a:xfrm>
            <a:off x="7097649" y="2085166"/>
            <a:ext cx="4288702" cy="760959"/>
          </a:xfrm>
          <a:solidFill>
            <a:schemeClr val="bg1"/>
          </a:solidFill>
        </p:spPr>
        <p:txBody>
          <a:bodyPr vert="horz" wrap="none" lIns="144000" tIns="72000" rIns="108000" bIns="72000" anchor="ctr">
            <a:spAutoFit/>
          </a:bodyPr>
          <a:lstStyle>
            <a:lvl1pPr marL="0" indent="0" algn="r">
              <a:lnSpc>
                <a:spcPct val="100000"/>
              </a:lnSpc>
              <a:buNone/>
              <a:defRPr sz="40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  <a:lvl2pPr marL="361950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/>
              <a:t>vervolg op regel 2</a:t>
            </a:r>
          </a:p>
        </p:txBody>
      </p:sp>
      <p:sp>
        <p:nvSpPr>
          <p:cNvPr id="160" name="Titel 2">
            <a:extLst>
              <a:ext uri="{FF2B5EF4-FFF2-40B4-BE49-F238E27FC236}">
                <a16:creationId xmlns:a16="http://schemas.microsoft.com/office/drawing/2014/main" id="{3AB30091-DE7D-4B17-916E-5054B6D0CD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7322" y="1351184"/>
            <a:ext cx="3609029" cy="760959"/>
          </a:xfrm>
          <a:solidFill>
            <a:schemeClr val="bg1"/>
          </a:solidFill>
        </p:spPr>
        <p:txBody>
          <a:bodyPr tIns="72000" rIns="108000" bIns="72000" anchor="ctr"/>
          <a:lstStyle>
            <a:lvl1pPr algn="r">
              <a:defRPr sz="400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Titel op regel 1</a:t>
            </a:r>
          </a:p>
        </p:txBody>
      </p:sp>
      <p:sp>
        <p:nvSpPr>
          <p:cNvPr id="166" name="Tijdelijke aanduiding voor verticale tekst 2">
            <a:extLst>
              <a:ext uri="{FF2B5EF4-FFF2-40B4-BE49-F238E27FC236}">
                <a16:creationId xmlns:a16="http://schemas.microsoft.com/office/drawing/2014/main" id="{52154B47-3CDD-4E38-954E-F7B6C01D73EA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755154" y="3247501"/>
            <a:ext cx="2631197" cy="422405"/>
          </a:xfrm>
          <a:solidFill>
            <a:schemeClr val="bg1"/>
          </a:solidFill>
        </p:spPr>
        <p:txBody>
          <a:bodyPr vert="horz" wrap="none" lIns="108000" tIns="72000" rIns="108000" bIns="72000" anchor="ctr">
            <a:spAutoFit/>
          </a:bodyPr>
          <a:lstStyle>
            <a:lvl1pPr marL="0" indent="0" algn="r">
              <a:lnSpc>
                <a:spcPct val="100000"/>
              </a:lnSpc>
              <a:buNone/>
              <a:defRPr sz="18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  <a:lvl2pPr marL="361950" indent="0">
              <a:buNone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r>
              <a:rPr lang="nl-NL" dirty="0"/>
              <a:t>Nog iets toe te voegen?</a:t>
            </a:r>
          </a:p>
        </p:txBody>
      </p:sp>
      <p:sp>
        <p:nvSpPr>
          <p:cNvPr id="73" name="Tekstvak 72">
            <a:extLst>
              <a:ext uri="{FF2B5EF4-FFF2-40B4-BE49-F238E27FC236}">
                <a16:creationId xmlns:a16="http://schemas.microsoft.com/office/drawing/2014/main" id="{B9A23009-199C-467A-AA95-A37711E36C06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Afsluiting</a:t>
            </a:r>
          </a:p>
        </p:txBody>
      </p:sp>
      <p:sp>
        <p:nvSpPr>
          <p:cNvPr id="2" name="Parallellogram 1">
            <a:extLst>
              <a:ext uri="{FF2B5EF4-FFF2-40B4-BE49-F238E27FC236}">
                <a16:creationId xmlns:a16="http://schemas.microsoft.com/office/drawing/2014/main" id="{D1C10D6F-2D25-4707-B768-42719A42C939}"/>
              </a:ext>
            </a:extLst>
          </p:cNvPr>
          <p:cNvSpPr/>
          <p:nvPr userDrawn="1"/>
        </p:nvSpPr>
        <p:spPr>
          <a:xfrm>
            <a:off x="4812632" y="4632158"/>
            <a:ext cx="5197642" cy="2225842"/>
          </a:xfrm>
          <a:prstGeom prst="parallelogram">
            <a:avLst>
              <a:gd name="adj" fmla="val 39054"/>
            </a:avLst>
          </a:prstGeom>
          <a:solidFill>
            <a:srgbClr val="002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775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1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1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0" grpId="0" animBg="1"/>
      <p:bldP spid="166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tekst - grote bullets (w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06438" y="-416086"/>
            <a:ext cx="2185562" cy="293721"/>
          </a:xfrm>
        </p:spPr>
        <p:txBody>
          <a:bodyPr/>
          <a:lstStyle>
            <a:lvl1pPr algn="r">
              <a:defRPr sz="1200"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972000" y="905991"/>
            <a:ext cx="10248000" cy="4985756"/>
          </a:xfrm>
        </p:spPr>
        <p:txBody>
          <a:bodyPr vert="horz" bIns="468000" anchor="ctr"/>
          <a:lstStyle>
            <a:lvl1pPr marL="444500" indent="-444500">
              <a:defRPr sz="4000">
                <a:ln w="12700">
                  <a:solidFill>
                    <a:schemeClr val="bg1"/>
                  </a:solidFill>
                  <a:miter lim="800000"/>
                </a:ln>
              </a:defRPr>
            </a:lvl1pPr>
            <a:lvl2pPr marL="806450" indent="-361950">
              <a:defRPr sz="3600">
                <a:ln w="12700">
                  <a:solidFill>
                    <a:schemeClr val="bg1"/>
                  </a:solidFill>
                  <a:miter lim="800000"/>
                </a:ln>
              </a:defRPr>
            </a:lvl2pPr>
            <a:lvl3pPr>
              <a:defRPr sz="4000">
                <a:ln w="12700">
                  <a:solidFill>
                    <a:schemeClr val="bg1"/>
                  </a:solidFill>
                  <a:miter lim="800000"/>
                </a:ln>
              </a:defRPr>
            </a:lvl3pPr>
            <a:lvl4pPr>
              <a:defRPr sz="6000"/>
            </a:lvl4pPr>
            <a:lvl5pPr>
              <a:defRPr sz="4800"/>
            </a:lvl5pPr>
            <a:lvl6pPr marL="722313" indent="-722313">
              <a:defRPr sz="4000">
                <a:ln w="12700">
                  <a:solidFill>
                    <a:schemeClr val="bg1"/>
                  </a:solidFill>
                  <a:miter lim="800000"/>
                </a:ln>
              </a:defRPr>
            </a:lvl6pPr>
            <a:lvl7pPr marL="1250950" indent="-528638">
              <a:defRPr sz="3600">
                <a:ln w="12700">
                  <a:solidFill>
                    <a:schemeClr val="bg1"/>
                  </a:solidFill>
                  <a:miter lim="800000"/>
                </a:ln>
              </a:defRPr>
            </a:lvl7pPr>
            <a:lvl8pPr marL="1250950" indent="-528638">
              <a:defRPr sz="3600">
                <a:ln w="12700">
                  <a:solidFill>
                    <a:schemeClr val="bg1"/>
                  </a:solidFill>
                  <a:miter lim="800000"/>
                </a:ln>
              </a:defRPr>
            </a:lvl8pPr>
            <a:lvl9pPr>
              <a:defRPr sz="6000"/>
            </a:lvl9pPr>
          </a:lstStyle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Rood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27E4-8B35-4057-AE00-6347E7FCC025}" type="datetime1">
              <a:rPr lang="nl-NL" smtClean="0"/>
              <a:t>10-10-2022</a:t>
            </a:fld>
            <a:endParaRPr lang="nl-NL"/>
          </a:p>
        </p:txBody>
      </p:sp>
      <p:sp>
        <p:nvSpPr>
          <p:cNvPr id="101" name="Tijdelijke aanduiding voor dianummer 5">
            <a:extLst>
              <a:ext uri="{FF2B5EF4-FFF2-40B4-BE49-F238E27FC236}">
                <a16:creationId xmlns:a16="http://schemas.microsoft.com/office/drawing/2014/main" id="{40283F83-C8C7-4BFF-B584-ABEEB8515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102" name="Tijdelijke aanduiding voor voettekst 4">
            <a:extLst>
              <a:ext uri="{FF2B5EF4-FFF2-40B4-BE49-F238E27FC236}">
                <a16:creationId xmlns:a16="http://schemas.microsoft.com/office/drawing/2014/main" id="{D9138EA2-3CC0-4A32-A19A-C84F498065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82" name="Tijdelijke aanduiding voor tekst 7">
            <a:extLst>
              <a:ext uri="{FF2B5EF4-FFF2-40B4-BE49-F238E27FC236}">
                <a16:creationId xmlns:a16="http://schemas.microsoft.com/office/drawing/2014/main" id="{CC824534-D865-4F15-A311-A663A7F28AC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6B06E29E-E670-462E-851E-30B4DFB6F5B1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100% tekst - grote bullets (wit)</a:t>
            </a:r>
          </a:p>
        </p:txBody>
      </p:sp>
      <p:grpSp>
        <p:nvGrpSpPr>
          <p:cNvPr id="165" name="Groep 164">
            <a:extLst>
              <a:ext uri="{FF2B5EF4-FFF2-40B4-BE49-F238E27FC236}">
                <a16:creationId xmlns:a16="http://schemas.microsoft.com/office/drawing/2014/main" id="{3B9D4405-2FD2-48BC-8F31-5A5FA34F52A9}"/>
              </a:ext>
            </a:extLst>
          </p:cNvPr>
          <p:cNvGrpSpPr/>
          <p:nvPr userDrawn="1"/>
        </p:nvGrpSpPr>
        <p:grpSpPr>
          <a:xfrm>
            <a:off x="-3437547" y="1434"/>
            <a:ext cx="3194765" cy="5913154"/>
            <a:chOff x="-3437547" y="1434"/>
            <a:chExt cx="3194765" cy="5913154"/>
          </a:xfrm>
        </p:grpSpPr>
        <p:sp>
          <p:nvSpPr>
            <p:cNvPr id="166" name="Rechthoek 165">
              <a:extLst>
                <a:ext uri="{FF2B5EF4-FFF2-40B4-BE49-F238E27FC236}">
                  <a16:creationId xmlns:a16="http://schemas.microsoft.com/office/drawing/2014/main" id="{7C177D78-3EA2-40CE-9002-0A41E111511F}"/>
                </a:ext>
              </a:extLst>
            </p:cNvPr>
            <p:cNvSpPr/>
            <p:nvPr userDrawn="1"/>
          </p:nvSpPr>
          <p:spPr>
            <a:xfrm>
              <a:off x="-3420798" y="1749171"/>
              <a:ext cx="3176012" cy="4165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cxnSp>
          <p:nvCxnSpPr>
            <p:cNvPr id="167" name="Rechte verbindingslijn 166">
              <a:extLst>
                <a:ext uri="{FF2B5EF4-FFF2-40B4-BE49-F238E27FC236}">
                  <a16:creationId xmlns:a16="http://schemas.microsoft.com/office/drawing/2014/main" id="{B057D91F-6604-4CD5-88B5-22386772B61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91747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E7051304-92FC-4349-B8B4-5589502768CC}"/>
                </a:ext>
              </a:extLst>
            </p:cNvPr>
            <p:cNvSpPr/>
            <p:nvPr userDrawn="1"/>
          </p:nvSpPr>
          <p:spPr>
            <a:xfrm>
              <a:off x="-2800614" y="3692478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28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Quotes</a:t>
              </a:r>
            </a:p>
          </p:txBody>
        </p:sp>
        <p:sp>
          <p:nvSpPr>
            <p:cNvPr id="169" name="Rechthoek 168">
              <a:extLst>
                <a:ext uri="{FF2B5EF4-FFF2-40B4-BE49-F238E27FC236}">
                  <a16:creationId xmlns:a16="http://schemas.microsoft.com/office/drawing/2014/main" id="{1C9CB2B9-1F03-48C3-9C19-9EB76527E9E8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70" name="Ovaal 169">
              <a:extLst>
                <a:ext uri="{FF2B5EF4-FFF2-40B4-BE49-F238E27FC236}">
                  <a16:creationId xmlns:a16="http://schemas.microsoft.com/office/drawing/2014/main" id="{B3A01618-4E1B-4683-8784-02ACBC66D40B}"/>
                </a:ext>
              </a:extLst>
            </p:cNvPr>
            <p:cNvSpPr/>
            <p:nvPr userDrawn="1"/>
          </p:nvSpPr>
          <p:spPr>
            <a:xfrm>
              <a:off x="-3274878" y="192971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71" name="Rechte verbindingslijn 170">
              <a:extLst>
                <a:ext uri="{FF2B5EF4-FFF2-40B4-BE49-F238E27FC236}">
                  <a16:creationId xmlns:a16="http://schemas.microsoft.com/office/drawing/2014/main" id="{EEF478F1-A51D-4978-AF01-6200CE59F57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72" name="Groep 171">
              <a:extLst>
                <a:ext uri="{FF2B5EF4-FFF2-40B4-BE49-F238E27FC236}">
                  <a16:creationId xmlns:a16="http://schemas.microsoft.com/office/drawing/2014/main" id="{71941162-F346-41EB-9D1E-E545E1A0E1B1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636BAF3E-F557-4CF0-9B8A-DFB8F54256F3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193" name="Rechte verbindingslijn 192">
                <a:extLst>
                  <a:ext uri="{FF2B5EF4-FFF2-40B4-BE49-F238E27FC236}">
                    <a16:creationId xmlns:a16="http://schemas.microsoft.com/office/drawing/2014/main" id="{18E84945-5E77-4010-9795-728560B4808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Rechte verbindingslijn 193">
                <a:extLst>
                  <a:ext uri="{FF2B5EF4-FFF2-40B4-BE49-F238E27FC236}">
                    <a16:creationId xmlns:a16="http://schemas.microsoft.com/office/drawing/2014/main" id="{1EEB168D-643F-4B9B-9B71-BCFE84944BB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Rechthoek 194">
                <a:extLst>
                  <a:ext uri="{FF2B5EF4-FFF2-40B4-BE49-F238E27FC236}">
                    <a16:creationId xmlns:a16="http://schemas.microsoft.com/office/drawing/2014/main" id="{BD26B431-E30A-44F4-B16E-6164C88D2001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96" name="Groep 195">
                <a:extLst>
                  <a:ext uri="{FF2B5EF4-FFF2-40B4-BE49-F238E27FC236}">
                    <a16:creationId xmlns:a16="http://schemas.microsoft.com/office/drawing/2014/main" id="{7E2BBF14-2196-4F10-A309-069CD389E790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235" name="Groep 234">
                  <a:extLst>
                    <a:ext uri="{FF2B5EF4-FFF2-40B4-BE49-F238E27FC236}">
                      <a16:creationId xmlns:a16="http://schemas.microsoft.com/office/drawing/2014/main" id="{F3C8F7E5-E2E0-4846-BEBD-7B86EB005DC6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239" name="Rechte verbindingslijn 238">
                    <a:extLst>
                      <a:ext uri="{FF2B5EF4-FFF2-40B4-BE49-F238E27FC236}">
                        <a16:creationId xmlns:a16="http://schemas.microsoft.com/office/drawing/2014/main" id="{0AE6BC87-5252-427E-9D90-6C7919CA71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0" name="Rechte verbindingslijn 239">
                    <a:extLst>
                      <a:ext uri="{FF2B5EF4-FFF2-40B4-BE49-F238E27FC236}">
                        <a16:creationId xmlns:a16="http://schemas.microsoft.com/office/drawing/2014/main" id="{AF21DAB9-5135-4613-AC16-F8583565BCF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1" name="Rechte verbindingslijn 240">
                    <a:extLst>
                      <a:ext uri="{FF2B5EF4-FFF2-40B4-BE49-F238E27FC236}">
                        <a16:creationId xmlns:a16="http://schemas.microsoft.com/office/drawing/2014/main" id="{343CC36E-EF9B-4E05-8A16-3804C69398A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2" name="Rechte verbindingslijn 241">
                    <a:extLst>
                      <a:ext uri="{FF2B5EF4-FFF2-40B4-BE49-F238E27FC236}">
                        <a16:creationId xmlns:a16="http://schemas.microsoft.com/office/drawing/2014/main" id="{06529FA2-F832-48D8-9099-9485E604D37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43" name="Rechte verbindingslijn 242">
                    <a:extLst>
                      <a:ext uri="{FF2B5EF4-FFF2-40B4-BE49-F238E27FC236}">
                        <a16:creationId xmlns:a16="http://schemas.microsoft.com/office/drawing/2014/main" id="{C844E387-22B0-46FA-B6B2-80DA279D65F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36" name="Groep 235">
                  <a:extLst>
                    <a:ext uri="{FF2B5EF4-FFF2-40B4-BE49-F238E27FC236}">
                      <a16:creationId xmlns:a16="http://schemas.microsoft.com/office/drawing/2014/main" id="{5350EA68-571C-4AB0-9BA4-51C0655ADE1C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37" name="Rechthoek 236">
                    <a:extLst>
                      <a:ext uri="{FF2B5EF4-FFF2-40B4-BE49-F238E27FC236}">
                        <a16:creationId xmlns:a16="http://schemas.microsoft.com/office/drawing/2014/main" id="{35BA6A93-5A2D-4B89-8286-03620517C0B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38" name="Pijl: punthaak 237">
                    <a:extLst>
                      <a:ext uri="{FF2B5EF4-FFF2-40B4-BE49-F238E27FC236}">
                        <a16:creationId xmlns:a16="http://schemas.microsoft.com/office/drawing/2014/main" id="{AD24BD72-74A3-422C-A7F5-5ADB4848C78D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97" name="Groep 196">
                <a:extLst>
                  <a:ext uri="{FF2B5EF4-FFF2-40B4-BE49-F238E27FC236}">
                    <a16:creationId xmlns:a16="http://schemas.microsoft.com/office/drawing/2014/main" id="{3E3B86BF-7F3F-443E-87B8-8F7D1B699A82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226" name="Groep 225">
                  <a:extLst>
                    <a:ext uri="{FF2B5EF4-FFF2-40B4-BE49-F238E27FC236}">
                      <a16:creationId xmlns:a16="http://schemas.microsoft.com/office/drawing/2014/main" id="{EB90D527-4120-4A74-AB50-45B12A7B736F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230" name="Rechte verbindingslijn 229">
                    <a:extLst>
                      <a:ext uri="{FF2B5EF4-FFF2-40B4-BE49-F238E27FC236}">
                        <a16:creationId xmlns:a16="http://schemas.microsoft.com/office/drawing/2014/main" id="{77A53112-DDEF-4761-B26A-FE6C9075DF3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1" name="Rechte verbindingslijn 230">
                    <a:extLst>
                      <a:ext uri="{FF2B5EF4-FFF2-40B4-BE49-F238E27FC236}">
                        <a16:creationId xmlns:a16="http://schemas.microsoft.com/office/drawing/2014/main" id="{64A8708A-1DEB-4E65-8210-69ED83BA466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2" name="Rechte verbindingslijn 231">
                    <a:extLst>
                      <a:ext uri="{FF2B5EF4-FFF2-40B4-BE49-F238E27FC236}">
                        <a16:creationId xmlns:a16="http://schemas.microsoft.com/office/drawing/2014/main" id="{7E7021C7-B14B-49AE-9C0C-DBF1AC6EC96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3" name="Rechte verbindingslijn 232">
                    <a:extLst>
                      <a:ext uri="{FF2B5EF4-FFF2-40B4-BE49-F238E27FC236}">
                        <a16:creationId xmlns:a16="http://schemas.microsoft.com/office/drawing/2014/main" id="{155EBDB0-1404-4BE4-9F90-5EED1F2388F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34" name="Rechte verbindingslijn 233">
                    <a:extLst>
                      <a:ext uri="{FF2B5EF4-FFF2-40B4-BE49-F238E27FC236}">
                        <a16:creationId xmlns:a16="http://schemas.microsoft.com/office/drawing/2014/main" id="{5F460D18-12AD-4258-8B77-74296380E5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227" name="Groep 226">
                  <a:extLst>
                    <a:ext uri="{FF2B5EF4-FFF2-40B4-BE49-F238E27FC236}">
                      <a16:creationId xmlns:a16="http://schemas.microsoft.com/office/drawing/2014/main" id="{432C8849-4253-444D-BA45-D6945EA13F36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228" name="Rechthoek 227">
                    <a:extLst>
                      <a:ext uri="{FF2B5EF4-FFF2-40B4-BE49-F238E27FC236}">
                        <a16:creationId xmlns:a16="http://schemas.microsoft.com/office/drawing/2014/main" id="{F1680C25-420A-4901-BAC9-C6601881AF1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29" name="Pijl: punthaak 228">
                    <a:extLst>
                      <a:ext uri="{FF2B5EF4-FFF2-40B4-BE49-F238E27FC236}">
                        <a16:creationId xmlns:a16="http://schemas.microsoft.com/office/drawing/2014/main" id="{66A3ED5C-CF75-4EC1-B8FD-FA0BD1246019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198" name="Rechte verbindingslijn 197">
                <a:extLst>
                  <a:ext uri="{FF2B5EF4-FFF2-40B4-BE49-F238E27FC236}">
                    <a16:creationId xmlns:a16="http://schemas.microsoft.com/office/drawing/2014/main" id="{FC13C47D-EA00-4BC8-B4E2-2449FD6AEE4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99" name="Rechte verbindingslijn 198">
                <a:extLst>
                  <a:ext uri="{FF2B5EF4-FFF2-40B4-BE49-F238E27FC236}">
                    <a16:creationId xmlns:a16="http://schemas.microsoft.com/office/drawing/2014/main" id="{13843F11-E224-48AE-B1A3-44EECF21725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200" name="Groep 199">
                <a:extLst>
                  <a:ext uri="{FF2B5EF4-FFF2-40B4-BE49-F238E27FC236}">
                    <a16:creationId xmlns:a16="http://schemas.microsoft.com/office/drawing/2014/main" id="{FFFC1B4A-09CF-41FD-B581-0261E206917C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215" name="Rechthoek 214">
                  <a:extLst>
                    <a:ext uri="{FF2B5EF4-FFF2-40B4-BE49-F238E27FC236}">
                      <a16:creationId xmlns:a16="http://schemas.microsoft.com/office/drawing/2014/main" id="{8AF9EFC2-B770-48C1-811E-8E2EC96BB68F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16" name="Groep 215">
                  <a:extLst>
                    <a:ext uri="{FF2B5EF4-FFF2-40B4-BE49-F238E27FC236}">
                      <a16:creationId xmlns:a16="http://schemas.microsoft.com/office/drawing/2014/main" id="{840704E3-E421-4E34-8F18-FA0C5464D62E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217" name="Groep 216">
                    <a:extLst>
                      <a:ext uri="{FF2B5EF4-FFF2-40B4-BE49-F238E27FC236}">
                        <a16:creationId xmlns:a16="http://schemas.microsoft.com/office/drawing/2014/main" id="{95212595-1D75-452A-8E15-5E09E1E87F9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221" name="Rechte verbindingslijn 220">
                      <a:extLst>
                        <a:ext uri="{FF2B5EF4-FFF2-40B4-BE49-F238E27FC236}">
                          <a16:creationId xmlns:a16="http://schemas.microsoft.com/office/drawing/2014/main" id="{DB5BB97F-D1B0-4E80-BE66-82AC4261BB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22" name="Rechte verbindingslijn 221">
                      <a:extLst>
                        <a:ext uri="{FF2B5EF4-FFF2-40B4-BE49-F238E27FC236}">
                          <a16:creationId xmlns:a16="http://schemas.microsoft.com/office/drawing/2014/main" id="{2F102FB6-5E20-495B-930B-EAE04694BEE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23" name="Rechte verbindingslijn 222">
                      <a:extLst>
                        <a:ext uri="{FF2B5EF4-FFF2-40B4-BE49-F238E27FC236}">
                          <a16:creationId xmlns:a16="http://schemas.microsoft.com/office/drawing/2014/main" id="{83A438CF-28A0-4EAC-A4A5-557CFD9A2AD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24" name="Rechte verbindingslijn 223">
                      <a:extLst>
                        <a:ext uri="{FF2B5EF4-FFF2-40B4-BE49-F238E27FC236}">
                          <a16:creationId xmlns:a16="http://schemas.microsoft.com/office/drawing/2014/main" id="{39BA8B7B-A1D8-48B5-B7BE-383D13E0936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25" name="Rechte verbindingslijn 224">
                      <a:extLst>
                        <a:ext uri="{FF2B5EF4-FFF2-40B4-BE49-F238E27FC236}">
                          <a16:creationId xmlns:a16="http://schemas.microsoft.com/office/drawing/2014/main" id="{D5519BC1-42A6-4055-A187-A5A561DCEBE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218" name="Groep 217">
                    <a:extLst>
                      <a:ext uri="{FF2B5EF4-FFF2-40B4-BE49-F238E27FC236}">
                        <a16:creationId xmlns:a16="http://schemas.microsoft.com/office/drawing/2014/main" id="{47BC743E-8964-4DED-8274-88631DEE3A3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219" name="Rechthoek 218">
                      <a:extLst>
                        <a:ext uri="{FF2B5EF4-FFF2-40B4-BE49-F238E27FC236}">
                          <a16:creationId xmlns:a16="http://schemas.microsoft.com/office/drawing/2014/main" id="{53E8E975-7381-4B4E-92DD-3924631A7F4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20" name="Pijl: punthaak 219">
                      <a:extLst>
                        <a:ext uri="{FF2B5EF4-FFF2-40B4-BE49-F238E27FC236}">
                          <a16:creationId xmlns:a16="http://schemas.microsoft.com/office/drawing/2014/main" id="{DBCA7505-1922-4CAA-9FDF-4AE8DEC6CF0F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201" name="Groep 200">
                <a:extLst>
                  <a:ext uri="{FF2B5EF4-FFF2-40B4-BE49-F238E27FC236}">
                    <a16:creationId xmlns:a16="http://schemas.microsoft.com/office/drawing/2014/main" id="{BDEAC91E-4FCF-4733-AF60-618214AA95CA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204" name="Rechthoek 203">
                  <a:extLst>
                    <a:ext uri="{FF2B5EF4-FFF2-40B4-BE49-F238E27FC236}">
                      <a16:creationId xmlns:a16="http://schemas.microsoft.com/office/drawing/2014/main" id="{29BD3490-C11B-4A55-BD88-A0838F89DED2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05" name="Groep 204">
                  <a:extLst>
                    <a:ext uri="{FF2B5EF4-FFF2-40B4-BE49-F238E27FC236}">
                      <a16:creationId xmlns:a16="http://schemas.microsoft.com/office/drawing/2014/main" id="{61074D21-66A8-4DF6-8BF6-FDB630FA49DF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206" name="Groep 205">
                    <a:extLst>
                      <a:ext uri="{FF2B5EF4-FFF2-40B4-BE49-F238E27FC236}">
                        <a16:creationId xmlns:a16="http://schemas.microsoft.com/office/drawing/2014/main" id="{3FE9BE28-9F9E-406F-920F-02657118F42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210" name="Rechte verbindingslijn 209">
                      <a:extLst>
                        <a:ext uri="{FF2B5EF4-FFF2-40B4-BE49-F238E27FC236}">
                          <a16:creationId xmlns:a16="http://schemas.microsoft.com/office/drawing/2014/main" id="{A761AC83-049C-4DAE-8D00-0DBB085F6D5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11" name="Rechte verbindingslijn 210">
                      <a:extLst>
                        <a:ext uri="{FF2B5EF4-FFF2-40B4-BE49-F238E27FC236}">
                          <a16:creationId xmlns:a16="http://schemas.microsoft.com/office/drawing/2014/main" id="{31C6127F-2BBB-4B55-A287-0649EFEDFE1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12" name="Rechte verbindingslijn 211">
                      <a:extLst>
                        <a:ext uri="{FF2B5EF4-FFF2-40B4-BE49-F238E27FC236}">
                          <a16:creationId xmlns:a16="http://schemas.microsoft.com/office/drawing/2014/main" id="{417916ED-717B-436E-91CA-4ADCBD1F416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13" name="Rechte verbindingslijn 212">
                      <a:extLst>
                        <a:ext uri="{FF2B5EF4-FFF2-40B4-BE49-F238E27FC236}">
                          <a16:creationId xmlns:a16="http://schemas.microsoft.com/office/drawing/2014/main" id="{D58E7467-A5BE-408C-84E8-84F8D87E461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214" name="Rechte verbindingslijn 213">
                      <a:extLst>
                        <a:ext uri="{FF2B5EF4-FFF2-40B4-BE49-F238E27FC236}">
                          <a16:creationId xmlns:a16="http://schemas.microsoft.com/office/drawing/2014/main" id="{913610A8-72B9-4D72-81CB-3B6A9C97F65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207" name="Groep 206">
                    <a:extLst>
                      <a:ext uri="{FF2B5EF4-FFF2-40B4-BE49-F238E27FC236}">
                        <a16:creationId xmlns:a16="http://schemas.microsoft.com/office/drawing/2014/main" id="{D732D6D4-0993-44A6-B1DF-49677CD85828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208" name="Rechthoek 207">
                      <a:extLst>
                        <a:ext uri="{FF2B5EF4-FFF2-40B4-BE49-F238E27FC236}">
                          <a16:creationId xmlns:a16="http://schemas.microsoft.com/office/drawing/2014/main" id="{56E318A0-9A6A-42DD-A63D-DCAD29F0204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9" name="Pijl: punthaak 208">
                      <a:extLst>
                        <a:ext uri="{FF2B5EF4-FFF2-40B4-BE49-F238E27FC236}">
                          <a16:creationId xmlns:a16="http://schemas.microsoft.com/office/drawing/2014/main" id="{6369F48B-DEED-4999-9B8D-C3F9CEC4F5D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202" name="Rechthoek 201">
                <a:extLst>
                  <a:ext uri="{FF2B5EF4-FFF2-40B4-BE49-F238E27FC236}">
                    <a16:creationId xmlns:a16="http://schemas.microsoft.com/office/drawing/2014/main" id="{2602BCFF-6AEF-43AC-BA34-44DC20F60CDF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203" name="Rechthoek 202">
                <a:extLst>
                  <a:ext uri="{FF2B5EF4-FFF2-40B4-BE49-F238E27FC236}">
                    <a16:creationId xmlns:a16="http://schemas.microsoft.com/office/drawing/2014/main" id="{03EDEE73-25F6-457F-B58B-458130E891BF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73" name="Rechte verbindingslijn 172">
              <a:extLst>
                <a:ext uri="{FF2B5EF4-FFF2-40B4-BE49-F238E27FC236}">
                  <a16:creationId xmlns:a16="http://schemas.microsoft.com/office/drawing/2014/main" id="{1AD87ACA-A3E4-4D3A-A074-5B20CA9FACC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AEA083B1-D4FB-41AE-80E3-14C4E7F034F6}"/>
                </a:ext>
              </a:extLst>
            </p:cNvPr>
            <p:cNvSpPr/>
            <p:nvPr userDrawn="1"/>
          </p:nvSpPr>
          <p:spPr>
            <a:xfrm>
              <a:off x="-2791378" y="193306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36195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Bullets</a:t>
              </a:r>
            </a:p>
          </p:txBody>
        </p:sp>
        <p:sp>
          <p:nvSpPr>
            <p:cNvPr id="175" name="Ovaal 174">
              <a:extLst>
                <a:ext uri="{FF2B5EF4-FFF2-40B4-BE49-F238E27FC236}">
                  <a16:creationId xmlns:a16="http://schemas.microsoft.com/office/drawing/2014/main" id="{0A3AC092-04CC-4DC1-99DB-545761F772EC}"/>
                </a:ext>
              </a:extLst>
            </p:cNvPr>
            <p:cNvSpPr/>
            <p:nvPr userDrawn="1"/>
          </p:nvSpPr>
          <p:spPr>
            <a:xfrm>
              <a:off x="-3274878" y="236994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8D411E1F-CEF9-4822-B202-604FD7827FBF}"/>
                </a:ext>
              </a:extLst>
            </p:cNvPr>
            <p:cNvSpPr/>
            <p:nvPr userDrawn="1"/>
          </p:nvSpPr>
          <p:spPr>
            <a:xfrm>
              <a:off x="-2791378" y="237291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2788" marR="0" lvl="1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Sub-bullets</a:t>
              </a:r>
            </a:p>
          </p:txBody>
        </p:sp>
        <p:sp>
          <p:nvSpPr>
            <p:cNvPr id="177" name="Ovaal 176">
              <a:extLst>
                <a:ext uri="{FF2B5EF4-FFF2-40B4-BE49-F238E27FC236}">
                  <a16:creationId xmlns:a16="http://schemas.microsoft.com/office/drawing/2014/main" id="{E57B2333-C439-4B6B-B894-1FFAC97C7162}"/>
                </a:ext>
              </a:extLst>
            </p:cNvPr>
            <p:cNvSpPr/>
            <p:nvPr userDrawn="1"/>
          </p:nvSpPr>
          <p:spPr>
            <a:xfrm>
              <a:off x="-3274878" y="281016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7D652634-66AB-450B-8A82-9F9C81B41130}"/>
                </a:ext>
              </a:extLst>
            </p:cNvPr>
            <p:cNvSpPr/>
            <p:nvPr userDrawn="1"/>
          </p:nvSpPr>
          <p:spPr>
            <a:xfrm>
              <a:off x="-2791378" y="281277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79" name="Ovaal 178">
              <a:extLst>
                <a:ext uri="{FF2B5EF4-FFF2-40B4-BE49-F238E27FC236}">
                  <a16:creationId xmlns:a16="http://schemas.microsoft.com/office/drawing/2014/main" id="{2CDA7490-2D77-4F99-8108-D78E11458613}"/>
                </a:ext>
              </a:extLst>
            </p:cNvPr>
            <p:cNvSpPr/>
            <p:nvPr userDrawn="1"/>
          </p:nvSpPr>
          <p:spPr>
            <a:xfrm>
              <a:off x="-3274878" y="32503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97756390-9D3F-49D8-8E70-BAB6230CD563}"/>
                </a:ext>
              </a:extLst>
            </p:cNvPr>
            <p:cNvSpPr/>
            <p:nvPr userDrawn="1"/>
          </p:nvSpPr>
          <p:spPr>
            <a:xfrm>
              <a:off x="-2791378" y="325262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b="0" kern="1200" noProof="0" dirty="0">
                  <a:solidFill>
                    <a:schemeClr val="bg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181" name="Ovaal 180">
              <a:extLst>
                <a:ext uri="{FF2B5EF4-FFF2-40B4-BE49-F238E27FC236}">
                  <a16:creationId xmlns:a16="http://schemas.microsoft.com/office/drawing/2014/main" id="{3FC07FC6-ED52-4143-9BAF-206A7EDFAEF9}"/>
                </a:ext>
              </a:extLst>
            </p:cNvPr>
            <p:cNvSpPr/>
            <p:nvPr userDrawn="1"/>
          </p:nvSpPr>
          <p:spPr>
            <a:xfrm>
              <a:off x="-3274878" y="369061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2D5C96E1-51A3-4421-AC52-6B4CD3A8CCEE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cxnSp>
          <p:nvCxnSpPr>
            <p:cNvPr id="183" name="Rechte verbindingslijn 182">
              <a:extLst>
                <a:ext uri="{FF2B5EF4-FFF2-40B4-BE49-F238E27FC236}">
                  <a16:creationId xmlns:a16="http://schemas.microsoft.com/office/drawing/2014/main" id="{D0BE5AEF-8328-4B78-AC0E-0FCE7FDDCE9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74917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84" name="Ovaal 183">
              <a:extLst>
                <a:ext uri="{FF2B5EF4-FFF2-40B4-BE49-F238E27FC236}">
                  <a16:creationId xmlns:a16="http://schemas.microsoft.com/office/drawing/2014/main" id="{8E43FDB0-CD39-4B24-AE20-F90ED7F6AF61}"/>
                </a:ext>
              </a:extLst>
            </p:cNvPr>
            <p:cNvSpPr/>
            <p:nvPr userDrawn="1"/>
          </p:nvSpPr>
          <p:spPr>
            <a:xfrm>
              <a:off x="-3274878" y="41308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5DCDA97B-1DF1-486A-B3BA-DEE2178F4F3C}"/>
                </a:ext>
              </a:extLst>
            </p:cNvPr>
            <p:cNvSpPr/>
            <p:nvPr userDrawn="1"/>
          </p:nvSpPr>
          <p:spPr>
            <a:xfrm>
              <a:off x="-2791378" y="413233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5" indent="-542925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Nummers</a:t>
              </a:r>
            </a:p>
          </p:txBody>
        </p:sp>
        <p:sp>
          <p:nvSpPr>
            <p:cNvPr id="186" name="Ovaal 185">
              <a:extLst>
                <a:ext uri="{FF2B5EF4-FFF2-40B4-BE49-F238E27FC236}">
                  <a16:creationId xmlns:a16="http://schemas.microsoft.com/office/drawing/2014/main" id="{8A033D27-8286-492E-A088-56A5E0BE660D}"/>
                </a:ext>
              </a:extLst>
            </p:cNvPr>
            <p:cNvSpPr/>
            <p:nvPr userDrawn="1"/>
          </p:nvSpPr>
          <p:spPr>
            <a:xfrm>
              <a:off x="-3274878" y="457107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187" name="Rechthoek 186">
              <a:extLst>
                <a:ext uri="{FF2B5EF4-FFF2-40B4-BE49-F238E27FC236}">
                  <a16:creationId xmlns:a16="http://schemas.microsoft.com/office/drawing/2014/main" id="{EDECFC97-D325-42EA-A155-2A6B4AD08067}"/>
                </a:ext>
              </a:extLst>
            </p:cNvPr>
            <p:cNvSpPr/>
            <p:nvPr userDrawn="1"/>
          </p:nvSpPr>
          <p:spPr>
            <a:xfrm>
              <a:off x="-2791378" y="457218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6" indent="-35560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Bullets</a:t>
              </a:r>
            </a:p>
          </p:txBody>
        </p:sp>
        <p:sp>
          <p:nvSpPr>
            <p:cNvPr id="188" name="Ovaal 187">
              <a:extLst>
                <a:ext uri="{FF2B5EF4-FFF2-40B4-BE49-F238E27FC236}">
                  <a16:creationId xmlns:a16="http://schemas.microsoft.com/office/drawing/2014/main" id="{233595D1-A669-4631-B35D-54CB1286A833}"/>
                </a:ext>
              </a:extLst>
            </p:cNvPr>
            <p:cNvSpPr/>
            <p:nvPr userDrawn="1"/>
          </p:nvSpPr>
          <p:spPr>
            <a:xfrm>
              <a:off x="-3274878" y="50112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189" name="Rechthoek 188">
              <a:extLst>
                <a:ext uri="{FF2B5EF4-FFF2-40B4-BE49-F238E27FC236}">
                  <a16:creationId xmlns:a16="http://schemas.microsoft.com/office/drawing/2014/main" id="{E2D97D52-C442-4532-AE3E-ED350EC76AFA}"/>
                </a:ext>
              </a:extLst>
            </p:cNvPr>
            <p:cNvSpPr/>
            <p:nvPr userDrawn="1"/>
          </p:nvSpPr>
          <p:spPr>
            <a:xfrm>
              <a:off x="-2791378" y="501204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7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lphaLcPeriod"/>
                <a:tabLst/>
                <a:defRPr/>
              </a:pPr>
              <a:r>
                <a:rPr lang="en-US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ABC</a:t>
              </a:r>
            </a:p>
          </p:txBody>
        </p:sp>
        <p:sp>
          <p:nvSpPr>
            <p:cNvPr id="190" name="Ovaal 189">
              <a:extLst>
                <a:ext uri="{FF2B5EF4-FFF2-40B4-BE49-F238E27FC236}">
                  <a16:creationId xmlns:a16="http://schemas.microsoft.com/office/drawing/2014/main" id="{FE13F0FE-3C0D-42D0-9872-333E03DD1C04}"/>
                </a:ext>
              </a:extLst>
            </p:cNvPr>
            <p:cNvSpPr/>
            <p:nvPr userDrawn="1"/>
          </p:nvSpPr>
          <p:spPr>
            <a:xfrm>
              <a:off x="-3274878" y="545152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191" name="Rechthoek 190">
              <a:extLst>
                <a:ext uri="{FF2B5EF4-FFF2-40B4-BE49-F238E27FC236}">
                  <a16:creationId xmlns:a16="http://schemas.microsoft.com/office/drawing/2014/main" id="{A6BC52A9-5CC9-4EC6-98D5-662B43474F8B}"/>
                </a:ext>
              </a:extLst>
            </p:cNvPr>
            <p:cNvSpPr/>
            <p:nvPr userDrawn="1"/>
          </p:nvSpPr>
          <p:spPr>
            <a:xfrm>
              <a:off x="-2791378" y="545189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770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tekst - grote bullets (roo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06438" y="-416086"/>
            <a:ext cx="2185562" cy="293721"/>
          </a:xfrm>
        </p:spPr>
        <p:txBody>
          <a:bodyPr/>
          <a:lstStyle>
            <a:lvl1pPr algn="r">
              <a:defRPr sz="1200"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972000" y="905991"/>
            <a:ext cx="10248000" cy="4985756"/>
          </a:xfrm>
        </p:spPr>
        <p:txBody>
          <a:bodyPr vert="horz" bIns="468000" anchor="ctr"/>
          <a:lstStyle>
            <a:lvl1pPr marL="444500" indent="-444500">
              <a:defRPr sz="4000">
                <a:ln w="12700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1pPr>
            <a:lvl2pPr marL="806450" indent="-361950">
              <a:defRPr sz="3600">
                <a:ln w="12700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2pPr>
            <a:lvl3pPr>
              <a:defRPr sz="4000">
                <a:ln w="12700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3pPr>
            <a:lvl4pPr>
              <a:defRPr sz="6000">
                <a:solidFill>
                  <a:schemeClr val="bg1"/>
                </a:solidFill>
              </a:defRPr>
            </a:lvl4pPr>
            <a:lvl5pPr>
              <a:defRPr sz="4800"/>
            </a:lvl5pPr>
            <a:lvl6pPr marL="722313" indent="-722313">
              <a:defRPr sz="4000">
                <a:ln w="12700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6pPr>
            <a:lvl7pPr marL="1250950" indent="-528638">
              <a:defRPr sz="3600">
                <a:ln w="12700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7pPr>
            <a:lvl8pPr marL="1250950" indent="-528638">
              <a:defRPr sz="3600">
                <a:ln w="12700">
                  <a:solidFill>
                    <a:schemeClr val="bg2"/>
                  </a:solidFill>
                  <a:miter lim="800000"/>
                </a:ln>
                <a:solidFill>
                  <a:schemeClr val="bg1"/>
                </a:solidFill>
              </a:defRPr>
            </a:lvl8pPr>
            <a:lvl9pPr>
              <a:defRPr sz="6000"/>
            </a:lvl9pPr>
          </a:lstStyle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wit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27E4-8B35-4057-AE00-6347E7FCC025}" type="datetime1">
              <a:rPr lang="nl-NL" smtClean="0"/>
              <a:t>10-10-2022</a:t>
            </a:fld>
            <a:endParaRPr lang="nl-NL"/>
          </a:p>
        </p:txBody>
      </p:sp>
      <p:sp>
        <p:nvSpPr>
          <p:cNvPr id="101" name="Tijdelijke aanduiding voor dianummer 5">
            <a:extLst>
              <a:ext uri="{FF2B5EF4-FFF2-40B4-BE49-F238E27FC236}">
                <a16:creationId xmlns:a16="http://schemas.microsoft.com/office/drawing/2014/main" id="{40283F83-C8C7-4BFF-B584-ABEEB8515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102" name="Tijdelijke aanduiding voor voettekst 4">
            <a:extLst>
              <a:ext uri="{FF2B5EF4-FFF2-40B4-BE49-F238E27FC236}">
                <a16:creationId xmlns:a16="http://schemas.microsoft.com/office/drawing/2014/main" id="{D9138EA2-3CC0-4A32-A19A-C84F498065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82" name="Tijdelijke aanduiding voor tekst 7">
            <a:extLst>
              <a:ext uri="{FF2B5EF4-FFF2-40B4-BE49-F238E27FC236}">
                <a16:creationId xmlns:a16="http://schemas.microsoft.com/office/drawing/2014/main" id="{CC824534-D865-4F15-A311-A663A7F28AC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grpSp>
        <p:nvGrpSpPr>
          <p:cNvPr id="83" name="Groep 82">
            <a:extLst>
              <a:ext uri="{FF2B5EF4-FFF2-40B4-BE49-F238E27FC236}">
                <a16:creationId xmlns:a16="http://schemas.microsoft.com/office/drawing/2014/main" id="{7D3EAC8F-3CF3-4C30-BD5C-29A508222BA4}"/>
              </a:ext>
            </a:extLst>
          </p:cNvPr>
          <p:cNvGrpSpPr/>
          <p:nvPr userDrawn="1"/>
        </p:nvGrpSpPr>
        <p:grpSpPr>
          <a:xfrm>
            <a:off x="-3437547" y="1434"/>
            <a:ext cx="3194765" cy="5913154"/>
            <a:chOff x="-3437547" y="1434"/>
            <a:chExt cx="3194765" cy="5913154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0A9CF0A6-F4BB-4FD9-B740-B4F620399D18}"/>
                </a:ext>
              </a:extLst>
            </p:cNvPr>
            <p:cNvSpPr/>
            <p:nvPr userDrawn="1"/>
          </p:nvSpPr>
          <p:spPr>
            <a:xfrm>
              <a:off x="-3420798" y="1749171"/>
              <a:ext cx="3176012" cy="416541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cxnSp>
          <p:nvCxnSpPr>
            <p:cNvPr id="85" name="Rechte verbindingslijn 84">
              <a:extLst>
                <a:ext uri="{FF2B5EF4-FFF2-40B4-BE49-F238E27FC236}">
                  <a16:creationId xmlns:a16="http://schemas.microsoft.com/office/drawing/2014/main" id="{BB92D90B-42B9-4BC5-B928-636A9E706B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91458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0F37863E-FD53-4AF8-B69C-C68172B54A43}"/>
                </a:ext>
              </a:extLst>
            </p:cNvPr>
            <p:cNvSpPr/>
            <p:nvPr userDrawn="1"/>
          </p:nvSpPr>
          <p:spPr>
            <a:xfrm>
              <a:off x="-2800614" y="3692478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28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Quotes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EA11EDEF-8E89-482C-A6F3-E66C75EBCC56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52F43044-82EA-4705-B3DB-B945C309F6A1}"/>
                </a:ext>
              </a:extLst>
            </p:cNvPr>
            <p:cNvSpPr/>
            <p:nvPr userDrawn="1"/>
          </p:nvSpPr>
          <p:spPr>
            <a:xfrm>
              <a:off x="-3274878" y="192971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89" name="Rechte verbindingslijn 88">
              <a:extLst>
                <a:ext uri="{FF2B5EF4-FFF2-40B4-BE49-F238E27FC236}">
                  <a16:creationId xmlns:a16="http://schemas.microsoft.com/office/drawing/2014/main" id="{E8D3B68F-4594-4797-9116-DAC5C09DCE7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90" name="Groep 89">
              <a:extLst>
                <a:ext uri="{FF2B5EF4-FFF2-40B4-BE49-F238E27FC236}">
                  <a16:creationId xmlns:a16="http://schemas.microsoft.com/office/drawing/2014/main" id="{71C2F047-092D-4326-9F8F-F7C8634C5A78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4D8BC339-8681-4786-8F31-FFA75215826E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113" name="Rechte verbindingslijn 112">
                <a:extLst>
                  <a:ext uri="{FF2B5EF4-FFF2-40B4-BE49-F238E27FC236}">
                    <a16:creationId xmlns:a16="http://schemas.microsoft.com/office/drawing/2014/main" id="{485E4280-926D-49C1-B4CD-2B5B87DE75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Rechte verbindingslijn 113">
                <a:extLst>
                  <a:ext uri="{FF2B5EF4-FFF2-40B4-BE49-F238E27FC236}">
                    <a16:creationId xmlns:a16="http://schemas.microsoft.com/office/drawing/2014/main" id="{F983BD01-0E77-4A63-841B-BECFC8C3B5C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Rechthoek 114">
                <a:extLst>
                  <a:ext uri="{FF2B5EF4-FFF2-40B4-BE49-F238E27FC236}">
                    <a16:creationId xmlns:a16="http://schemas.microsoft.com/office/drawing/2014/main" id="{4A16FFFC-F27C-408B-ACE0-8FAF27CD2A44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6" name="Groep 115">
                <a:extLst>
                  <a:ext uri="{FF2B5EF4-FFF2-40B4-BE49-F238E27FC236}">
                    <a16:creationId xmlns:a16="http://schemas.microsoft.com/office/drawing/2014/main" id="{3CF316F2-93FC-4A35-8AFC-67154C24533B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155" name="Groep 154">
                  <a:extLst>
                    <a:ext uri="{FF2B5EF4-FFF2-40B4-BE49-F238E27FC236}">
                      <a16:creationId xmlns:a16="http://schemas.microsoft.com/office/drawing/2014/main" id="{E2AD9CCA-FA69-42B3-8A64-4D05EF3CB741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59" name="Rechte verbindingslijn 158">
                    <a:extLst>
                      <a:ext uri="{FF2B5EF4-FFF2-40B4-BE49-F238E27FC236}">
                        <a16:creationId xmlns:a16="http://schemas.microsoft.com/office/drawing/2014/main" id="{6B3131C0-62B4-4E1A-A371-4940B25268C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0" name="Rechte verbindingslijn 159">
                    <a:extLst>
                      <a:ext uri="{FF2B5EF4-FFF2-40B4-BE49-F238E27FC236}">
                        <a16:creationId xmlns:a16="http://schemas.microsoft.com/office/drawing/2014/main" id="{EF25CF75-5158-4630-B6A3-D2CC61ACCBE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1" name="Rechte verbindingslijn 160">
                    <a:extLst>
                      <a:ext uri="{FF2B5EF4-FFF2-40B4-BE49-F238E27FC236}">
                        <a16:creationId xmlns:a16="http://schemas.microsoft.com/office/drawing/2014/main" id="{301CE9FE-B603-47BC-84FD-FB4C0214C52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2" name="Rechte verbindingslijn 161">
                    <a:extLst>
                      <a:ext uri="{FF2B5EF4-FFF2-40B4-BE49-F238E27FC236}">
                        <a16:creationId xmlns:a16="http://schemas.microsoft.com/office/drawing/2014/main" id="{F5B92BF8-C171-4414-B52B-85F8EFBDB2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3" name="Rechte verbindingslijn 162">
                    <a:extLst>
                      <a:ext uri="{FF2B5EF4-FFF2-40B4-BE49-F238E27FC236}">
                        <a16:creationId xmlns:a16="http://schemas.microsoft.com/office/drawing/2014/main" id="{88EA59DE-8069-4018-A451-C426586BB46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56" name="Groep 155">
                  <a:extLst>
                    <a:ext uri="{FF2B5EF4-FFF2-40B4-BE49-F238E27FC236}">
                      <a16:creationId xmlns:a16="http://schemas.microsoft.com/office/drawing/2014/main" id="{1A27EB8A-58CE-4999-9FBA-3D9571CEB85D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57" name="Rechthoek 156">
                    <a:extLst>
                      <a:ext uri="{FF2B5EF4-FFF2-40B4-BE49-F238E27FC236}">
                        <a16:creationId xmlns:a16="http://schemas.microsoft.com/office/drawing/2014/main" id="{B134A58E-CE59-4AC1-8C0E-343880AF432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8" name="Pijl: punthaak 157">
                    <a:extLst>
                      <a:ext uri="{FF2B5EF4-FFF2-40B4-BE49-F238E27FC236}">
                        <a16:creationId xmlns:a16="http://schemas.microsoft.com/office/drawing/2014/main" id="{C2AFD49E-02E1-4ABB-94F5-0CB41D2D3E83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36E7898F-DBEE-4A04-95FF-20B0EDF2610D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146" name="Groep 145">
                  <a:extLst>
                    <a:ext uri="{FF2B5EF4-FFF2-40B4-BE49-F238E27FC236}">
                      <a16:creationId xmlns:a16="http://schemas.microsoft.com/office/drawing/2014/main" id="{148B8867-9B24-46EC-94E4-52214B7F8420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F25A93D6-CDB0-4DB2-BC93-59DA1C4BF2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1" name="Rechte verbindingslijn 150">
                    <a:extLst>
                      <a:ext uri="{FF2B5EF4-FFF2-40B4-BE49-F238E27FC236}">
                        <a16:creationId xmlns:a16="http://schemas.microsoft.com/office/drawing/2014/main" id="{C885FC7F-07FF-4E9E-BAEC-7E9BB2AF1B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61479DA5-0DF1-4667-92AA-729FD60B58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07E68285-D269-49D4-B0D0-CA11F170B1C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EE2AB384-7D72-4648-96AE-2F4969A4C2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02D73F2B-2FE6-46E3-9440-7972D22BDDCA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48" name="Rechthoek 147">
                    <a:extLst>
                      <a:ext uri="{FF2B5EF4-FFF2-40B4-BE49-F238E27FC236}">
                        <a16:creationId xmlns:a16="http://schemas.microsoft.com/office/drawing/2014/main" id="{553DE431-A704-4728-B3F3-FFD581F86B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9" name="Pijl: punthaak 148">
                    <a:extLst>
                      <a:ext uri="{FF2B5EF4-FFF2-40B4-BE49-F238E27FC236}">
                        <a16:creationId xmlns:a16="http://schemas.microsoft.com/office/drawing/2014/main" id="{4046E377-5AF0-4EE2-B797-55A9A558649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118" name="Rechte verbindingslijn 117">
                <a:extLst>
                  <a:ext uri="{FF2B5EF4-FFF2-40B4-BE49-F238E27FC236}">
                    <a16:creationId xmlns:a16="http://schemas.microsoft.com/office/drawing/2014/main" id="{015EF3BA-DF5C-4332-AFF9-4C61A98C010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9" name="Rechte verbindingslijn 118">
                <a:extLst>
                  <a:ext uri="{FF2B5EF4-FFF2-40B4-BE49-F238E27FC236}">
                    <a16:creationId xmlns:a16="http://schemas.microsoft.com/office/drawing/2014/main" id="{B4C51E69-6E44-4719-930F-BFA47EE6635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BE12AC10-8E32-4ED3-86FA-0BC00E4EB914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135" name="Rechthoek 134">
                  <a:extLst>
                    <a:ext uri="{FF2B5EF4-FFF2-40B4-BE49-F238E27FC236}">
                      <a16:creationId xmlns:a16="http://schemas.microsoft.com/office/drawing/2014/main" id="{EA982572-FA96-4FA5-A3CA-C145A393BA9D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36" name="Groep 135">
                  <a:extLst>
                    <a:ext uri="{FF2B5EF4-FFF2-40B4-BE49-F238E27FC236}">
                      <a16:creationId xmlns:a16="http://schemas.microsoft.com/office/drawing/2014/main" id="{019E12A8-6F8B-4F13-BDB8-98F85A7341EC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137" name="Groep 136">
                    <a:extLst>
                      <a:ext uri="{FF2B5EF4-FFF2-40B4-BE49-F238E27FC236}">
                        <a16:creationId xmlns:a16="http://schemas.microsoft.com/office/drawing/2014/main" id="{93F297A5-D03A-48A6-8B30-88C79E1B607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141" name="Rechte verbindingslijn 140">
                      <a:extLst>
                        <a:ext uri="{FF2B5EF4-FFF2-40B4-BE49-F238E27FC236}">
                          <a16:creationId xmlns:a16="http://schemas.microsoft.com/office/drawing/2014/main" id="{26B7F2EF-CC43-4B4C-866B-B3F5E375D40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2" name="Rechte verbindingslijn 141">
                      <a:extLst>
                        <a:ext uri="{FF2B5EF4-FFF2-40B4-BE49-F238E27FC236}">
                          <a16:creationId xmlns:a16="http://schemas.microsoft.com/office/drawing/2014/main" id="{99B4D0B7-586D-4E0D-9F49-EF3CF11AFF9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3" name="Rechte verbindingslijn 142">
                      <a:extLst>
                        <a:ext uri="{FF2B5EF4-FFF2-40B4-BE49-F238E27FC236}">
                          <a16:creationId xmlns:a16="http://schemas.microsoft.com/office/drawing/2014/main" id="{0B40AF26-3780-4E95-A213-0E289E50E61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4" name="Rechte verbindingslijn 143">
                      <a:extLst>
                        <a:ext uri="{FF2B5EF4-FFF2-40B4-BE49-F238E27FC236}">
                          <a16:creationId xmlns:a16="http://schemas.microsoft.com/office/drawing/2014/main" id="{366179FC-EA76-49A0-A125-B586B2B0546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5" name="Rechte verbindingslijn 144">
                      <a:extLst>
                        <a:ext uri="{FF2B5EF4-FFF2-40B4-BE49-F238E27FC236}">
                          <a16:creationId xmlns:a16="http://schemas.microsoft.com/office/drawing/2014/main" id="{792445EF-2362-4A35-809F-674913E97DA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138" name="Groep 137">
                    <a:extLst>
                      <a:ext uri="{FF2B5EF4-FFF2-40B4-BE49-F238E27FC236}">
                        <a16:creationId xmlns:a16="http://schemas.microsoft.com/office/drawing/2014/main" id="{62D83C7C-0A48-459F-91EE-E2A7E1711DE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139" name="Rechthoek 138">
                      <a:extLst>
                        <a:ext uri="{FF2B5EF4-FFF2-40B4-BE49-F238E27FC236}">
                          <a16:creationId xmlns:a16="http://schemas.microsoft.com/office/drawing/2014/main" id="{4B6FB70B-4EAD-4C9B-82A5-53D813C7FEC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40" name="Pijl: punthaak 139">
                      <a:extLst>
                        <a:ext uri="{FF2B5EF4-FFF2-40B4-BE49-F238E27FC236}">
                          <a16:creationId xmlns:a16="http://schemas.microsoft.com/office/drawing/2014/main" id="{BFFBA647-121B-4668-91A0-35A535B34BD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121" name="Groep 120">
                <a:extLst>
                  <a:ext uri="{FF2B5EF4-FFF2-40B4-BE49-F238E27FC236}">
                    <a16:creationId xmlns:a16="http://schemas.microsoft.com/office/drawing/2014/main" id="{54483265-390D-4474-86F4-B801EBEC273A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124" name="Rechthoek 123">
                  <a:extLst>
                    <a:ext uri="{FF2B5EF4-FFF2-40B4-BE49-F238E27FC236}">
                      <a16:creationId xmlns:a16="http://schemas.microsoft.com/office/drawing/2014/main" id="{9093417D-9895-4D0B-88CD-4F01604AB8CF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25" name="Groep 124">
                  <a:extLst>
                    <a:ext uri="{FF2B5EF4-FFF2-40B4-BE49-F238E27FC236}">
                      <a16:creationId xmlns:a16="http://schemas.microsoft.com/office/drawing/2014/main" id="{5433D0F6-D959-47E0-A149-4440F9416C82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126" name="Groep 125">
                    <a:extLst>
                      <a:ext uri="{FF2B5EF4-FFF2-40B4-BE49-F238E27FC236}">
                        <a16:creationId xmlns:a16="http://schemas.microsoft.com/office/drawing/2014/main" id="{CD1CEB2C-6B3F-442F-B5A3-C1C20866FD4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130" name="Rechte verbindingslijn 129">
                      <a:extLst>
                        <a:ext uri="{FF2B5EF4-FFF2-40B4-BE49-F238E27FC236}">
                          <a16:creationId xmlns:a16="http://schemas.microsoft.com/office/drawing/2014/main" id="{2ED58CB9-BA7E-4CF3-A8E2-4B46B0262B2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1" name="Rechte verbindingslijn 130">
                      <a:extLst>
                        <a:ext uri="{FF2B5EF4-FFF2-40B4-BE49-F238E27FC236}">
                          <a16:creationId xmlns:a16="http://schemas.microsoft.com/office/drawing/2014/main" id="{CD506394-D62B-4A19-AF25-D0F53429EE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2" name="Rechte verbindingslijn 131">
                      <a:extLst>
                        <a:ext uri="{FF2B5EF4-FFF2-40B4-BE49-F238E27FC236}">
                          <a16:creationId xmlns:a16="http://schemas.microsoft.com/office/drawing/2014/main" id="{5E6A5C77-2A3B-409A-ADC0-8954F8E412A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3" name="Rechte verbindingslijn 132">
                      <a:extLst>
                        <a:ext uri="{FF2B5EF4-FFF2-40B4-BE49-F238E27FC236}">
                          <a16:creationId xmlns:a16="http://schemas.microsoft.com/office/drawing/2014/main" id="{36949026-96FD-4907-9B0A-FAE9226CE68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4" name="Rechte verbindingslijn 133">
                      <a:extLst>
                        <a:ext uri="{FF2B5EF4-FFF2-40B4-BE49-F238E27FC236}">
                          <a16:creationId xmlns:a16="http://schemas.microsoft.com/office/drawing/2014/main" id="{39DFFA0E-A926-48D9-B4E5-B43A42BA2DF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ECCC4B71-CFA1-4AA4-B534-259D9175A59C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128" name="Rechthoek 127">
                      <a:extLst>
                        <a:ext uri="{FF2B5EF4-FFF2-40B4-BE49-F238E27FC236}">
                          <a16:creationId xmlns:a16="http://schemas.microsoft.com/office/drawing/2014/main" id="{DBD8BF01-3F6E-48BA-B632-B5DC85196C5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29" name="Pijl: punthaak 128">
                      <a:extLst>
                        <a:ext uri="{FF2B5EF4-FFF2-40B4-BE49-F238E27FC236}">
                          <a16:creationId xmlns:a16="http://schemas.microsoft.com/office/drawing/2014/main" id="{DC83F09B-641B-4434-826F-51EABB8D1BC5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122" name="Rechthoek 121">
                <a:extLst>
                  <a:ext uri="{FF2B5EF4-FFF2-40B4-BE49-F238E27FC236}">
                    <a16:creationId xmlns:a16="http://schemas.microsoft.com/office/drawing/2014/main" id="{B2953734-C17D-4194-971B-A4C9F7E04637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123" name="Rechthoek 122">
                <a:extLst>
                  <a:ext uri="{FF2B5EF4-FFF2-40B4-BE49-F238E27FC236}">
                    <a16:creationId xmlns:a16="http://schemas.microsoft.com/office/drawing/2014/main" id="{D246ADFD-631E-4A8E-8A55-7C0B8BFD3FAA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91" name="Rechte verbindingslijn 90">
              <a:extLst>
                <a:ext uri="{FF2B5EF4-FFF2-40B4-BE49-F238E27FC236}">
                  <a16:creationId xmlns:a16="http://schemas.microsoft.com/office/drawing/2014/main" id="{DF00BC5F-CA1A-49F8-9B9B-A60A5E8C4A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221DFCE3-09FA-4EDB-8855-68641F5C0649}"/>
                </a:ext>
              </a:extLst>
            </p:cNvPr>
            <p:cNvSpPr/>
            <p:nvPr userDrawn="1"/>
          </p:nvSpPr>
          <p:spPr>
            <a:xfrm>
              <a:off x="-2791378" y="193306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36195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Bullets</a:t>
              </a:r>
            </a:p>
          </p:txBody>
        </p:sp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B00F9697-F88A-48D9-8A01-DE3CDB0D7DD4}"/>
                </a:ext>
              </a:extLst>
            </p:cNvPr>
            <p:cNvSpPr/>
            <p:nvPr userDrawn="1"/>
          </p:nvSpPr>
          <p:spPr>
            <a:xfrm>
              <a:off x="-3274878" y="236994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D3D4CABA-C590-437C-B9BB-A29AE0F948A3}"/>
                </a:ext>
              </a:extLst>
            </p:cNvPr>
            <p:cNvSpPr/>
            <p:nvPr userDrawn="1"/>
          </p:nvSpPr>
          <p:spPr>
            <a:xfrm>
              <a:off x="-2791378" y="237291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2788" marR="0" lvl="1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Sub-bullets</a:t>
              </a:r>
            </a:p>
          </p:txBody>
        </p: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99A412C7-C41B-494C-A158-1F72C3B09C4A}"/>
                </a:ext>
              </a:extLst>
            </p:cNvPr>
            <p:cNvSpPr/>
            <p:nvPr userDrawn="1"/>
          </p:nvSpPr>
          <p:spPr>
            <a:xfrm>
              <a:off x="-3274878" y="281016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121BD51F-B92D-4056-8799-488DDA014095}"/>
                </a:ext>
              </a:extLst>
            </p:cNvPr>
            <p:cNvSpPr/>
            <p:nvPr userDrawn="1"/>
          </p:nvSpPr>
          <p:spPr>
            <a:xfrm>
              <a:off x="-2791378" y="281277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97" name="Ovaal 96">
              <a:extLst>
                <a:ext uri="{FF2B5EF4-FFF2-40B4-BE49-F238E27FC236}">
                  <a16:creationId xmlns:a16="http://schemas.microsoft.com/office/drawing/2014/main" id="{C28880E9-BEF5-4158-B207-2BC694950097}"/>
                </a:ext>
              </a:extLst>
            </p:cNvPr>
            <p:cNvSpPr/>
            <p:nvPr userDrawn="1"/>
          </p:nvSpPr>
          <p:spPr>
            <a:xfrm>
              <a:off x="-3274878" y="32503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A066013E-4924-4201-92AC-A7E5CD1BE452}"/>
                </a:ext>
              </a:extLst>
            </p:cNvPr>
            <p:cNvSpPr/>
            <p:nvPr userDrawn="1"/>
          </p:nvSpPr>
          <p:spPr>
            <a:xfrm>
              <a:off x="-2791378" y="325262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b="0" kern="1200" noProof="0" dirty="0">
                  <a:solidFill>
                    <a:schemeClr val="bg1"/>
                  </a:solidFill>
                  <a:latin typeface="+mj-lt"/>
                  <a:ea typeface="+mn-ea"/>
                  <a:cs typeface="+mn-cs"/>
                </a:rPr>
                <a:t>Subtitel </a:t>
              </a:r>
            </a:p>
          </p:txBody>
        </p:sp>
        <p:sp>
          <p:nvSpPr>
            <p:cNvPr id="99" name="Ovaal 98">
              <a:extLst>
                <a:ext uri="{FF2B5EF4-FFF2-40B4-BE49-F238E27FC236}">
                  <a16:creationId xmlns:a16="http://schemas.microsoft.com/office/drawing/2014/main" id="{8138E19D-1F05-47CF-844F-E77851E7C84B}"/>
                </a:ext>
              </a:extLst>
            </p:cNvPr>
            <p:cNvSpPr/>
            <p:nvPr userDrawn="1"/>
          </p:nvSpPr>
          <p:spPr>
            <a:xfrm>
              <a:off x="-3274878" y="369061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23EF88F2-EDD8-4089-AFE2-2E059FB1AC99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cxnSp>
          <p:nvCxnSpPr>
            <p:cNvPr id="103" name="Rechte verbindingslijn 102">
              <a:extLst>
                <a:ext uri="{FF2B5EF4-FFF2-40B4-BE49-F238E27FC236}">
                  <a16:creationId xmlns:a16="http://schemas.microsoft.com/office/drawing/2014/main" id="{D5ABAE5C-BDE8-4917-A3D4-F66498F6E8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74917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2C9E69A8-8CC3-4003-853E-06E6E80D9523}"/>
                </a:ext>
              </a:extLst>
            </p:cNvPr>
            <p:cNvSpPr/>
            <p:nvPr userDrawn="1"/>
          </p:nvSpPr>
          <p:spPr>
            <a:xfrm>
              <a:off x="-3274878" y="41308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B1508651-7C47-453F-A4F8-97F99AC40C06}"/>
                </a:ext>
              </a:extLst>
            </p:cNvPr>
            <p:cNvSpPr/>
            <p:nvPr userDrawn="1"/>
          </p:nvSpPr>
          <p:spPr>
            <a:xfrm>
              <a:off x="-2791378" y="413233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5" indent="-542925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Nummers</a:t>
              </a:r>
            </a:p>
          </p:txBody>
        </p: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E9C97589-9E84-4EEA-A434-D3EDCA052BB7}"/>
                </a:ext>
              </a:extLst>
            </p:cNvPr>
            <p:cNvSpPr/>
            <p:nvPr userDrawn="1"/>
          </p:nvSpPr>
          <p:spPr>
            <a:xfrm>
              <a:off x="-3274878" y="457107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9115C4C6-CE93-4302-98EA-E9FA7512AB3F}"/>
                </a:ext>
              </a:extLst>
            </p:cNvPr>
            <p:cNvSpPr/>
            <p:nvPr userDrawn="1"/>
          </p:nvSpPr>
          <p:spPr>
            <a:xfrm>
              <a:off x="-2791378" y="457218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6" indent="-35560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# Bullets</a:t>
              </a:r>
            </a:p>
          </p:txBody>
        </p:sp>
        <p:sp>
          <p:nvSpPr>
            <p:cNvPr id="108" name="Ovaal 107">
              <a:extLst>
                <a:ext uri="{FF2B5EF4-FFF2-40B4-BE49-F238E27FC236}">
                  <a16:creationId xmlns:a16="http://schemas.microsoft.com/office/drawing/2014/main" id="{ECDB7FCA-B690-40BB-8835-6AB58E8718CF}"/>
                </a:ext>
              </a:extLst>
            </p:cNvPr>
            <p:cNvSpPr/>
            <p:nvPr userDrawn="1"/>
          </p:nvSpPr>
          <p:spPr>
            <a:xfrm>
              <a:off x="-3274878" y="50112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765F6B3C-0FF5-4612-99AB-57E16C646B5D}"/>
                </a:ext>
              </a:extLst>
            </p:cNvPr>
            <p:cNvSpPr/>
            <p:nvPr userDrawn="1"/>
          </p:nvSpPr>
          <p:spPr>
            <a:xfrm>
              <a:off x="-2791378" y="501204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7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lphaLcPeriod"/>
                <a:tabLst/>
                <a:defRPr/>
              </a:pPr>
              <a:r>
                <a:rPr lang="en-US" sz="2000" kern="1200" noProof="0" dirty="0">
                  <a:ln w="3175">
                    <a:solidFill>
                      <a:schemeClr val="bg2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# ABC</a:t>
              </a:r>
            </a:p>
          </p:txBody>
        </p:sp>
        <p:sp>
          <p:nvSpPr>
            <p:cNvPr id="110" name="Ovaal 109">
              <a:extLst>
                <a:ext uri="{FF2B5EF4-FFF2-40B4-BE49-F238E27FC236}">
                  <a16:creationId xmlns:a16="http://schemas.microsoft.com/office/drawing/2014/main" id="{A6081EB2-4AB2-4A63-BA49-4EFC4BD90E3F}"/>
                </a:ext>
              </a:extLst>
            </p:cNvPr>
            <p:cNvSpPr/>
            <p:nvPr userDrawn="1"/>
          </p:nvSpPr>
          <p:spPr>
            <a:xfrm>
              <a:off x="-3274878" y="545152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25E15268-4838-48D3-9E4B-6EC97C86E61B}"/>
                </a:ext>
              </a:extLst>
            </p:cNvPr>
            <p:cNvSpPr/>
            <p:nvPr userDrawn="1"/>
          </p:nvSpPr>
          <p:spPr>
            <a:xfrm>
              <a:off x="-2791378" y="545189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</p:grpSp>
      <p:sp>
        <p:nvSpPr>
          <p:cNvPr id="164" name="Tekstvak 163">
            <a:extLst>
              <a:ext uri="{FF2B5EF4-FFF2-40B4-BE49-F238E27FC236}">
                <a16:creationId xmlns:a16="http://schemas.microsoft.com/office/drawing/2014/main" id="{6B06E29E-E670-462E-851E-30B4DFB6F5B1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100% tekst - grote bullets (rood)</a:t>
            </a:r>
          </a:p>
        </p:txBody>
      </p:sp>
    </p:spTree>
    <p:extLst>
      <p:ext uri="{BB962C8B-B14F-4D97-AF65-F5344CB8AC3E}">
        <p14:creationId xmlns:p14="http://schemas.microsoft.com/office/powerpoint/2010/main" val="381855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tekst - grote bullets (blauw)">
    <p:bg>
      <p:bgPr>
        <a:solidFill>
          <a:srgbClr val="002D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06438" y="-416086"/>
            <a:ext cx="2185562" cy="293721"/>
          </a:xfrm>
        </p:spPr>
        <p:txBody>
          <a:bodyPr/>
          <a:lstStyle>
            <a:lvl1pPr algn="r">
              <a:defRPr sz="1200"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972000" y="905991"/>
            <a:ext cx="10248000" cy="4985756"/>
          </a:xfrm>
        </p:spPr>
        <p:txBody>
          <a:bodyPr vert="horz" bIns="468000" anchor="ctr"/>
          <a:lstStyle>
            <a:lvl1pPr marL="444500" indent="-444500">
              <a:defRPr sz="4000">
                <a:ln w="12700">
                  <a:solidFill>
                    <a:srgbClr val="002D55"/>
                  </a:solidFill>
                  <a:miter lim="800000"/>
                </a:ln>
                <a:solidFill>
                  <a:schemeClr val="bg1"/>
                </a:solidFill>
              </a:defRPr>
            </a:lvl1pPr>
            <a:lvl2pPr marL="806450" indent="-361950">
              <a:defRPr sz="3600">
                <a:ln w="12700">
                  <a:solidFill>
                    <a:srgbClr val="002D55"/>
                  </a:solidFill>
                  <a:miter lim="800000"/>
                </a:ln>
                <a:solidFill>
                  <a:schemeClr val="bg1"/>
                </a:solidFill>
              </a:defRPr>
            </a:lvl2pPr>
            <a:lvl3pPr>
              <a:defRPr sz="4000">
                <a:ln w="12700">
                  <a:solidFill>
                    <a:srgbClr val="002D55"/>
                  </a:solidFill>
                  <a:miter lim="800000"/>
                </a:ln>
                <a:solidFill>
                  <a:schemeClr val="bg1"/>
                </a:solidFill>
              </a:defRPr>
            </a:lvl3pPr>
            <a:lvl4pPr>
              <a:defRPr sz="6000">
                <a:solidFill>
                  <a:schemeClr val="bg1"/>
                </a:solidFill>
              </a:defRPr>
            </a:lvl4pPr>
            <a:lvl5pPr>
              <a:defRPr sz="4800">
                <a:solidFill>
                  <a:schemeClr val="bg2"/>
                </a:solidFill>
              </a:defRPr>
            </a:lvl5pPr>
            <a:lvl6pPr marL="722313" indent="-722313">
              <a:defRPr sz="4000">
                <a:ln w="12700">
                  <a:solidFill>
                    <a:srgbClr val="002D55"/>
                  </a:solidFill>
                  <a:miter lim="800000"/>
                </a:ln>
                <a:solidFill>
                  <a:schemeClr val="bg1"/>
                </a:solidFill>
              </a:defRPr>
            </a:lvl6pPr>
            <a:lvl7pPr marL="1250950" indent="-528638">
              <a:defRPr sz="3600">
                <a:ln w="12700">
                  <a:solidFill>
                    <a:srgbClr val="002D55"/>
                  </a:solidFill>
                  <a:miter lim="800000"/>
                </a:ln>
                <a:solidFill>
                  <a:schemeClr val="bg1"/>
                </a:solidFill>
              </a:defRPr>
            </a:lvl7pPr>
            <a:lvl8pPr marL="1250950" indent="-528638">
              <a:defRPr sz="3600">
                <a:ln w="12700">
                  <a:solidFill>
                    <a:srgbClr val="002D55"/>
                  </a:solidFill>
                  <a:miter lim="800000"/>
                </a:ln>
                <a:solidFill>
                  <a:schemeClr val="bg1"/>
                </a:solidFill>
              </a:defRPr>
            </a:lvl8pPr>
            <a:lvl9pPr>
              <a:defRPr sz="6000">
                <a:solidFill>
                  <a:schemeClr val="bg2"/>
                </a:solidFill>
              </a:defRPr>
            </a:lvl9pPr>
          </a:lstStyle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wit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27E4-8B35-4057-AE00-6347E7FCC025}" type="datetime1">
              <a:rPr lang="nl-NL" smtClean="0"/>
              <a:t>10-10-2022</a:t>
            </a:fld>
            <a:endParaRPr lang="nl-NL"/>
          </a:p>
        </p:txBody>
      </p:sp>
      <p:sp>
        <p:nvSpPr>
          <p:cNvPr id="101" name="Tijdelijke aanduiding voor dianummer 5">
            <a:extLst>
              <a:ext uri="{FF2B5EF4-FFF2-40B4-BE49-F238E27FC236}">
                <a16:creationId xmlns:a16="http://schemas.microsoft.com/office/drawing/2014/main" id="{40283F83-C8C7-4BFF-B584-ABEEB8515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102" name="Tijdelijke aanduiding voor voettekst 4">
            <a:extLst>
              <a:ext uri="{FF2B5EF4-FFF2-40B4-BE49-F238E27FC236}">
                <a16:creationId xmlns:a16="http://schemas.microsoft.com/office/drawing/2014/main" id="{D9138EA2-3CC0-4A32-A19A-C84F498065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82" name="Tijdelijke aanduiding voor tekst 7">
            <a:extLst>
              <a:ext uri="{FF2B5EF4-FFF2-40B4-BE49-F238E27FC236}">
                <a16:creationId xmlns:a16="http://schemas.microsoft.com/office/drawing/2014/main" id="{CC824534-D865-4F15-A311-A663A7F28AC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/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grpSp>
        <p:nvGrpSpPr>
          <p:cNvPr id="83" name="Groep 82">
            <a:extLst>
              <a:ext uri="{FF2B5EF4-FFF2-40B4-BE49-F238E27FC236}">
                <a16:creationId xmlns:a16="http://schemas.microsoft.com/office/drawing/2014/main" id="{7D3EAC8F-3CF3-4C30-BD5C-29A508222BA4}"/>
              </a:ext>
            </a:extLst>
          </p:cNvPr>
          <p:cNvGrpSpPr/>
          <p:nvPr userDrawn="1"/>
        </p:nvGrpSpPr>
        <p:grpSpPr>
          <a:xfrm>
            <a:off x="-3437547" y="1434"/>
            <a:ext cx="3194765" cy="5913154"/>
            <a:chOff x="-3437547" y="1434"/>
            <a:chExt cx="3194765" cy="5913154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0A9CF0A6-F4BB-4FD9-B740-B4F620399D18}"/>
                </a:ext>
              </a:extLst>
            </p:cNvPr>
            <p:cNvSpPr/>
            <p:nvPr userDrawn="1"/>
          </p:nvSpPr>
          <p:spPr>
            <a:xfrm>
              <a:off x="-3420798" y="1749171"/>
              <a:ext cx="3176012" cy="4165417"/>
            </a:xfrm>
            <a:prstGeom prst="rect">
              <a:avLst/>
            </a:prstGeom>
            <a:solidFill>
              <a:srgbClr val="002D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cxnSp>
          <p:nvCxnSpPr>
            <p:cNvPr id="85" name="Rechte verbindingslijn 84">
              <a:extLst>
                <a:ext uri="{FF2B5EF4-FFF2-40B4-BE49-F238E27FC236}">
                  <a16:creationId xmlns:a16="http://schemas.microsoft.com/office/drawing/2014/main" id="{BB92D90B-42B9-4BC5-B928-636A9E706B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914588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0F37863E-FD53-4AF8-B69C-C68172B54A43}"/>
                </a:ext>
              </a:extLst>
            </p:cNvPr>
            <p:cNvSpPr/>
            <p:nvPr userDrawn="1"/>
          </p:nvSpPr>
          <p:spPr>
            <a:xfrm>
              <a:off x="-2800614" y="3692478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2800" kern="1200" noProof="0" dirty="0">
                  <a:solidFill>
                    <a:schemeClr val="bg2"/>
                  </a:solidFill>
                  <a:latin typeface="+mj-lt"/>
                  <a:ea typeface="+mn-ea"/>
                  <a:cs typeface="+mn-cs"/>
                </a:rPr>
                <a:t>Quotes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EA11EDEF-8E89-482C-A6F3-E66C75EBCC56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52F43044-82EA-4705-B3DB-B945C309F6A1}"/>
                </a:ext>
              </a:extLst>
            </p:cNvPr>
            <p:cNvSpPr/>
            <p:nvPr userDrawn="1"/>
          </p:nvSpPr>
          <p:spPr>
            <a:xfrm>
              <a:off x="-3274878" y="192971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89" name="Rechte verbindingslijn 88">
              <a:extLst>
                <a:ext uri="{FF2B5EF4-FFF2-40B4-BE49-F238E27FC236}">
                  <a16:creationId xmlns:a16="http://schemas.microsoft.com/office/drawing/2014/main" id="{E8D3B68F-4594-4797-9116-DAC5C09DCE7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90" name="Groep 89">
              <a:extLst>
                <a:ext uri="{FF2B5EF4-FFF2-40B4-BE49-F238E27FC236}">
                  <a16:creationId xmlns:a16="http://schemas.microsoft.com/office/drawing/2014/main" id="{71C2F047-092D-4326-9F8F-F7C8634C5A78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4D8BC339-8681-4786-8F31-FFA75215826E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113" name="Rechte verbindingslijn 112">
                <a:extLst>
                  <a:ext uri="{FF2B5EF4-FFF2-40B4-BE49-F238E27FC236}">
                    <a16:creationId xmlns:a16="http://schemas.microsoft.com/office/drawing/2014/main" id="{485E4280-926D-49C1-B4CD-2B5B87DE75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Rechte verbindingslijn 113">
                <a:extLst>
                  <a:ext uri="{FF2B5EF4-FFF2-40B4-BE49-F238E27FC236}">
                    <a16:creationId xmlns:a16="http://schemas.microsoft.com/office/drawing/2014/main" id="{F983BD01-0E77-4A63-841B-BECFC8C3B5C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Rechthoek 114">
                <a:extLst>
                  <a:ext uri="{FF2B5EF4-FFF2-40B4-BE49-F238E27FC236}">
                    <a16:creationId xmlns:a16="http://schemas.microsoft.com/office/drawing/2014/main" id="{4A16FFFC-F27C-408B-ACE0-8FAF27CD2A44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6" name="Groep 115">
                <a:extLst>
                  <a:ext uri="{FF2B5EF4-FFF2-40B4-BE49-F238E27FC236}">
                    <a16:creationId xmlns:a16="http://schemas.microsoft.com/office/drawing/2014/main" id="{3CF316F2-93FC-4A35-8AFC-67154C24533B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155" name="Groep 154">
                  <a:extLst>
                    <a:ext uri="{FF2B5EF4-FFF2-40B4-BE49-F238E27FC236}">
                      <a16:creationId xmlns:a16="http://schemas.microsoft.com/office/drawing/2014/main" id="{E2AD9CCA-FA69-42B3-8A64-4D05EF3CB741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159" name="Rechte verbindingslijn 158">
                    <a:extLst>
                      <a:ext uri="{FF2B5EF4-FFF2-40B4-BE49-F238E27FC236}">
                        <a16:creationId xmlns:a16="http://schemas.microsoft.com/office/drawing/2014/main" id="{6B3131C0-62B4-4E1A-A371-4940B25268C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0" name="Rechte verbindingslijn 159">
                    <a:extLst>
                      <a:ext uri="{FF2B5EF4-FFF2-40B4-BE49-F238E27FC236}">
                        <a16:creationId xmlns:a16="http://schemas.microsoft.com/office/drawing/2014/main" id="{EF25CF75-5158-4630-B6A3-D2CC61ACCBE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1" name="Rechte verbindingslijn 160">
                    <a:extLst>
                      <a:ext uri="{FF2B5EF4-FFF2-40B4-BE49-F238E27FC236}">
                        <a16:creationId xmlns:a16="http://schemas.microsoft.com/office/drawing/2014/main" id="{301CE9FE-B603-47BC-84FD-FB4C0214C52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2" name="Rechte verbindingslijn 161">
                    <a:extLst>
                      <a:ext uri="{FF2B5EF4-FFF2-40B4-BE49-F238E27FC236}">
                        <a16:creationId xmlns:a16="http://schemas.microsoft.com/office/drawing/2014/main" id="{F5B92BF8-C171-4414-B52B-85F8EFBDB2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3" name="Rechte verbindingslijn 162">
                    <a:extLst>
                      <a:ext uri="{FF2B5EF4-FFF2-40B4-BE49-F238E27FC236}">
                        <a16:creationId xmlns:a16="http://schemas.microsoft.com/office/drawing/2014/main" id="{88EA59DE-8069-4018-A451-C426586BB46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56" name="Groep 155">
                  <a:extLst>
                    <a:ext uri="{FF2B5EF4-FFF2-40B4-BE49-F238E27FC236}">
                      <a16:creationId xmlns:a16="http://schemas.microsoft.com/office/drawing/2014/main" id="{1A27EB8A-58CE-4999-9FBA-3D9571CEB85D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57" name="Rechthoek 156">
                    <a:extLst>
                      <a:ext uri="{FF2B5EF4-FFF2-40B4-BE49-F238E27FC236}">
                        <a16:creationId xmlns:a16="http://schemas.microsoft.com/office/drawing/2014/main" id="{B134A58E-CE59-4AC1-8C0E-343880AF432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8" name="Pijl: punthaak 157">
                    <a:extLst>
                      <a:ext uri="{FF2B5EF4-FFF2-40B4-BE49-F238E27FC236}">
                        <a16:creationId xmlns:a16="http://schemas.microsoft.com/office/drawing/2014/main" id="{C2AFD49E-02E1-4ABB-94F5-0CB41D2D3E83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36E7898F-DBEE-4A04-95FF-20B0EDF2610D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146" name="Groep 145">
                  <a:extLst>
                    <a:ext uri="{FF2B5EF4-FFF2-40B4-BE49-F238E27FC236}">
                      <a16:creationId xmlns:a16="http://schemas.microsoft.com/office/drawing/2014/main" id="{148B8867-9B24-46EC-94E4-52214B7F8420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F25A93D6-CDB0-4DB2-BC93-59DA1C4BF2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1" name="Rechte verbindingslijn 150">
                    <a:extLst>
                      <a:ext uri="{FF2B5EF4-FFF2-40B4-BE49-F238E27FC236}">
                        <a16:creationId xmlns:a16="http://schemas.microsoft.com/office/drawing/2014/main" id="{C885FC7F-07FF-4E9E-BAEC-7E9BB2AF1B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61479DA5-0DF1-4667-92AA-729FD60B58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07E68285-D269-49D4-B0D0-CA11F170B1C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EE2AB384-7D72-4648-96AE-2F4969A4C28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02D73F2B-2FE6-46E3-9440-7972D22BDDCA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148" name="Rechthoek 147">
                    <a:extLst>
                      <a:ext uri="{FF2B5EF4-FFF2-40B4-BE49-F238E27FC236}">
                        <a16:creationId xmlns:a16="http://schemas.microsoft.com/office/drawing/2014/main" id="{553DE431-A704-4728-B3F3-FFD581F86B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49" name="Pijl: punthaak 148">
                    <a:extLst>
                      <a:ext uri="{FF2B5EF4-FFF2-40B4-BE49-F238E27FC236}">
                        <a16:creationId xmlns:a16="http://schemas.microsoft.com/office/drawing/2014/main" id="{4046E377-5AF0-4EE2-B797-55A9A558649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118" name="Rechte verbindingslijn 117">
                <a:extLst>
                  <a:ext uri="{FF2B5EF4-FFF2-40B4-BE49-F238E27FC236}">
                    <a16:creationId xmlns:a16="http://schemas.microsoft.com/office/drawing/2014/main" id="{015EF3BA-DF5C-4332-AFF9-4C61A98C010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19" name="Rechte verbindingslijn 118">
                <a:extLst>
                  <a:ext uri="{FF2B5EF4-FFF2-40B4-BE49-F238E27FC236}">
                    <a16:creationId xmlns:a16="http://schemas.microsoft.com/office/drawing/2014/main" id="{B4C51E69-6E44-4719-930F-BFA47EE6635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BE12AC10-8E32-4ED3-86FA-0BC00E4EB914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135" name="Rechthoek 134">
                  <a:extLst>
                    <a:ext uri="{FF2B5EF4-FFF2-40B4-BE49-F238E27FC236}">
                      <a16:creationId xmlns:a16="http://schemas.microsoft.com/office/drawing/2014/main" id="{EA982572-FA96-4FA5-A3CA-C145A393BA9D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36" name="Groep 135">
                  <a:extLst>
                    <a:ext uri="{FF2B5EF4-FFF2-40B4-BE49-F238E27FC236}">
                      <a16:creationId xmlns:a16="http://schemas.microsoft.com/office/drawing/2014/main" id="{019E12A8-6F8B-4F13-BDB8-98F85A7341EC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137" name="Groep 136">
                    <a:extLst>
                      <a:ext uri="{FF2B5EF4-FFF2-40B4-BE49-F238E27FC236}">
                        <a16:creationId xmlns:a16="http://schemas.microsoft.com/office/drawing/2014/main" id="{93F297A5-D03A-48A6-8B30-88C79E1B607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141" name="Rechte verbindingslijn 140">
                      <a:extLst>
                        <a:ext uri="{FF2B5EF4-FFF2-40B4-BE49-F238E27FC236}">
                          <a16:creationId xmlns:a16="http://schemas.microsoft.com/office/drawing/2014/main" id="{26B7F2EF-CC43-4B4C-866B-B3F5E375D40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2" name="Rechte verbindingslijn 141">
                      <a:extLst>
                        <a:ext uri="{FF2B5EF4-FFF2-40B4-BE49-F238E27FC236}">
                          <a16:creationId xmlns:a16="http://schemas.microsoft.com/office/drawing/2014/main" id="{99B4D0B7-586D-4E0D-9F49-EF3CF11AFF9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3" name="Rechte verbindingslijn 142">
                      <a:extLst>
                        <a:ext uri="{FF2B5EF4-FFF2-40B4-BE49-F238E27FC236}">
                          <a16:creationId xmlns:a16="http://schemas.microsoft.com/office/drawing/2014/main" id="{0B40AF26-3780-4E95-A213-0E289E50E61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4" name="Rechte verbindingslijn 143">
                      <a:extLst>
                        <a:ext uri="{FF2B5EF4-FFF2-40B4-BE49-F238E27FC236}">
                          <a16:creationId xmlns:a16="http://schemas.microsoft.com/office/drawing/2014/main" id="{366179FC-EA76-49A0-A125-B586B2B0546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45" name="Rechte verbindingslijn 144">
                      <a:extLst>
                        <a:ext uri="{FF2B5EF4-FFF2-40B4-BE49-F238E27FC236}">
                          <a16:creationId xmlns:a16="http://schemas.microsoft.com/office/drawing/2014/main" id="{792445EF-2362-4A35-809F-674913E97DA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138" name="Groep 137">
                    <a:extLst>
                      <a:ext uri="{FF2B5EF4-FFF2-40B4-BE49-F238E27FC236}">
                        <a16:creationId xmlns:a16="http://schemas.microsoft.com/office/drawing/2014/main" id="{62D83C7C-0A48-459F-91EE-E2A7E1711DE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139" name="Rechthoek 138">
                      <a:extLst>
                        <a:ext uri="{FF2B5EF4-FFF2-40B4-BE49-F238E27FC236}">
                          <a16:creationId xmlns:a16="http://schemas.microsoft.com/office/drawing/2014/main" id="{4B6FB70B-4EAD-4C9B-82A5-53D813C7FEC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40" name="Pijl: punthaak 139">
                      <a:extLst>
                        <a:ext uri="{FF2B5EF4-FFF2-40B4-BE49-F238E27FC236}">
                          <a16:creationId xmlns:a16="http://schemas.microsoft.com/office/drawing/2014/main" id="{BFFBA647-121B-4668-91A0-35A535B34BD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121" name="Groep 120">
                <a:extLst>
                  <a:ext uri="{FF2B5EF4-FFF2-40B4-BE49-F238E27FC236}">
                    <a16:creationId xmlns:a16="http://schemas.microsoft.com/office/drawing/2014/main" id="{54483265-390D-4474-86F4-B801EBEC273A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124" name="Rechthoek 123">
                  <a:extLst>
                    <a:ext uri="{FF2B5EF4-FFF2-40B4-BE49-F238E27FC236}">
                      <a16:creationId xmlns:a16="http://schemas.microsoft.com/office/drawing/2014/main" id="{9093417D-9895-4D0B-88CD-4F01604AB8CF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25" name="Groep 124">
                  <a:extLst>
                    <a:ext uri="{FF2B5EF4-FFF2-40B4-BE49-F238E27FC236}">
                      <a16:creationId xmlns:a16="http://schemas.microsoft.com/office/drawing/2014/main" id="{5433D0F6-D959-47E0-A149-4440F9416C82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126" name="Groep 125">
                    <a:extLst>
                      <a:ext uri="{FF2B5EF4-FFF2-40B4-BE49-F238E27FC236}">
                        <a16:creationId xmlns:a16="http://schemas.microsoft.com/office/drawing/2014/main" id="{CD1CEB2C-6B3F-442F-B5A3-C1C20866FD4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130" name="Rechte verbindingslijn 129">
                      <a:extLst>
                        <a:ext uri="{FF2B5EF4-FFF2-40B4-BE49-F238E27FC236}">
                          <a16:creationId xmlns:a16="http://schemas.microsoft.com/office/drawing/2014/main" id="{2ED58CB9-BA7E-4CF3-A8E2-4B46B0262B2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1" name="Rechte verbindingslijn 130">
                      <a:extLst>
                        <a:ext uri="{FF2B5EF4-FFF2-40B4-BE49-F238E27FC236}">
                          <a16:creationId xmlns:a16="http://schemas.microsoft.com/office/drawing/2014/main" id="{CD506394-D62B-4A19-AF25-D0F53429EE9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2" name="Rechte verbindingslijn 131">
                      <a:extLst>
                        <a:ext uri="{FF2B5EF4-FFF2-40B4-BE49-F238E27FC236}">
                          <a16:creationId xmlns:a16="http://schemas.microsoft.com/office/drawing/2014/main" id="{5E6A5C77-2A3B-409A-ADC0-8954F8E412A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3" name="Rechte verbindingslijn 132">
                      <a:extLst>
                        <a:ext uri="{FF2B5EF4-FFF2-40B4-BE49-F238E27FC236}">
                          <a16:creationId xmlns:a16="http://schemas.microsoft.com/office/drawing/2014/main" id="{36949026-96FD-4907-9B0A-FAE9226CE68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134" name="Rechte verbindingslijn 133">
                      <a:extLst>
                        <a:ext uri="{FF2B5EF4-FFF2-40B4-BE49-F238E27FC236}">
                          <a16:creationId xmlns:a16="http://schemas.microsoft.com/office/drawing/2014/main" id="{39DFFA0E-A926-48D9-B4E5-B43A42BA2DF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ECCC4B71-CFA1-4AA4-B534-259D9175A59C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128" name="Rechthoek 127">
                      <a:extLst>
                        <a:ext uri="{FF2B5EF4-FFF2-40B4-BE49-F238E27FC236}">
                          <a16:creationId xmlns:a16="http://schemas.microsoft.com/office/drawing/2014/main" id="{DBD8BF01-3F6E-48BA-B632-B5DC85196C5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29" name="Pijl: punthaak 128">
                      <a:extLst>
                        <a:ext uri="{FF2B5EF4-FFF2-40B4-BE49-F238E27FC236}">
                          <a16:creationId xmlns:a16="http://schemas.microsoft.com/office/drawing/2014/main" id="{DC83F09B-641B-4434-826F-51EABB8D1BC5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122" name="Rechthoek 121">
                <a:extLst>
                  <a:ext uri="{FF2B5EF4-FFF2-40B4-BE49-F238E27FC236}">
                    <a16:creationId xmlns:a16="http://schemas.microsoft.com/office/drawing/2014/main" id="{B2953734-C17D-4194-971B-A4C9F7E04637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123" name="Rechthoek 122">
                <a:extLst>
                  <a:ext uri="{FF2B5EF4-FFF2-40B4-BE49-F238E27FC236}">
                    <a16:creationId xmlns:a16="http://schemas.microsoft.com/office/drawing/2014/main" id="{D246ADFD-631E-4A8E-8A55-7C0B8BFD3FAA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91" name="Rechte verbindingslijn 90">
              <a:extLst>
                <a:ext uri="{FF2B5EF4-FFF2-40B4-BE49-F238E27FC236}">
                  <a16:creationId xmlns:a16="http://schemas.microsoft.com/office/drawing/2014/main" id="{DF00BC5F-CA1A-49F8-9B9B-A60A5E8C4A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221DFCE3-09FA-4EDB-8855-68641F5C0649}"/>
                </a:ext>
              </a:extLst>
            </p:cNvPr>
            <p:cNvSpPr/>
            <p:nvPr userDrawn="1"/>
          </p:nvSpPr>
          <p:spPr>
            <a:xfrm>
              <a:off x="-2791378" y="193306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36195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Bullets</a:t>
              </a:r>
            </a:p>
          </p:txBody>
        </p:sp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B00F9697-F88A-48D9-8A01-DE3CDB0D7DD4}"/>
                </a:ext>
              </a:extLst>
            </p:cNvPr>
            <p:cNvSpPr/>
            <p:nvPr userDrawn="1"/>
          </p:nvSpPr>
          <p:spPr>
            <a:xfrm>
              <a:off x="-3274878" y="236994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D3D4CABA-C590-437C-B9BB-A29AE0F948A3}"/>
                </a:ext>
              </a:extLst>
            </p:cNvPr>
            <p:cNvSpPr/>
            <p:nvPr userDrawn="1"/>
          </p:nvSpPr>
          <p:spPr>
            <a:xfrm>
              <a:off x="-2791378" y="237291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2788" marR="0" lvl="1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Sub-bullets</a:t>
              </a:r>
            </a:p>
          </p:txBody>
        </p: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99A412C7-C41B-494C-A158-1F72C3B09C4A}"/>
                </a:ext>
              </a:extLst>
            </p:cNvPr>
            <p:cNvSpPr/>
            <p:nvPr userDrawn="1"/>
          </p:nvSpPr>
          <p:spPr>
            <a:xfrm>
              <a:off x="-3274878" y="2810166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121BD51F-B92D-4056-8799-488DDA014095}"/>
                </a:ext>
              </a:extLst>
            </p:cNvPr>
            <p:cNvSpPr/>
            <p:nvPr userDrawn="1"/>
          </p:nvSpPr>
          <p:spPr>
            <a:xfrm>
              <a:off x="-2791378" y="281277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97" name="Ovaal 96">
              <a:extLst>
                <a:ext uri="{FF2B5EF4-FFF2-40B4-BE49-F238E27FC236}">
                  <a16:creationId xmlns:a16="http://schemas.microsoft.com/office/drawing/2014/main" id="{C28880E9-BEF5-4158-B207-2BC694950097}"/>
                </a:ext>
              </a:extLst>
            </p:cNvPr>
            <p:cNvSpPr/>
            <p:nvPr userDrawn="1"/>
          </p:nvSpPr>
          <p:spPr>
            <a:xfrm>
              <a:off x="-3274878" y="3250392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A066013E-4924-4201-92AC-A7E5CD1BE452}"/>
                </a:ext>
              </a:extLst>
            </p:cNvPr>
            <p:cNvSpPr/>
            <p:nvPr userDrawn="1"/>
          </p:nvSpPr>
          <p:spPr>
            <a:xfrm>
              <a:off x="-2791378" y="325262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b="0" kern="1200" noProof="0" dirty="0">
                  <a:solidFill>
                    <a:schemeClr val="bg1"/>
                  </a:solidFill>
                  <a:latin typeface="+mj-lt"/>
                  <a:ea typeface="+mn-ea"/>
                  <a:cs typeface="+mn-cs"/>
                </a:rPr>
                <a:t>Subtitel </a:t>
              </a:r>
            </a:p>
          </p:txBody>
        </p:sp>
        <p:sp>
          <p:nvSpPr>
            <p:cNvPr id="99" name="Ovaal 98">
              <a:extLst>
                <a:ext uri="{FF2B5EF4-FFF2-40B4-BE49-F238E27FC236}">
                  <a16:creationId xmlns:a16="http://schemas.microsoft.com/office/drawing/2014/main" id="{8138E19D-1F05-47CF-844F-E77851E7C84B}"/>
                </a:ext>
              </a:extLst>
            </p:cNvPr>
            <p:cNvSpPr/>
            <p:nvPr userDrawn="1"/>
          </p:nvSpPr>
          <p:spPr>
            <a:xfrm>
              <a:off x="-3274878" y="3690618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23EF88F2-EDD8-4089-AFE2-2E059FB1AC99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cxnSp>
          <p:nvCxnSpPr>
            <p:cNvPr id="103" name="Rechte verbindingslijn 102">
              <a:extLst>
                <a:ext uri="{FF2B5EF4-FFF2-40B4-BE49-F238E27FC236}">
                  <a16:creationId xmlns:a16="http://schemas.microsoft.com/office/drawing/2014/main" id="{D5ABAE5C-BDE8-4917-A3D4-F66498F6E8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74917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2C9E69A8-8CC3-4003-853E-06E6E80D9523}"/>
                </a:ext>
              </a:extLst>
            </p:cNvPr>
            <p:cNvSpPr/>
            <p:nvPr userDrawn="1"/>
          </p:nvSpPr>
          <p:spPr>
            <a:xfrm>
              <a:off x="-3274878" y="413084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105" name="Rechthoek 104">
              <a:extLst>
                <a:ext uri="{FF2B5EF4-FFF2-40B4-BE49-F238E27FC236}">
                  <a16:creationId xmlns:a16="http://schemas.microsoft.com/office/drawing/2014/main" id="{B1508651-7C47-453F-A4F8-97F99AC40C06}"/>
                </a:ext>
              </a:extLst>
            </p:cNvPr>
            <p:cNvSpPr/>
            <p:nvPr userDrawn="1"/>
          </p:nvSpPr>
          <p:spPr>
            <a:xfrm>
              <a:off x="-2791378" y="413233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5" indent="-542925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Nummers</a:t>
              </a:r>
            </a:p>
          </p:txBody>
        </p: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E9C97589-9E84-4EEA-A434-D3EDCA052BB7}"/>
                </a:ext>
              </a:extLst>
            </p:cNvPr>
            <p:cNvSpPr/>
            <p:nvPr userDrawn="1"/>
          </p:nvSpPr>
          <p:spPr>
            <a:xfrm>
              <a:off x="-3274878" y="457107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9115C4C6-CE93-4302-98EA-E9FA7512AB3F}"/>
                </a:ext>
              </a:extLst>
            </p:cNvPr>
            <p:cNvSpPr/>
            <p:nvPr userDrawn="1"/>
          </p:nvSpPr>
          <p:spPr>
            <a:xfrm>
              <a:off x="-2791378" y="457218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6" indent="-35560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# Bullets</a:t>
              </a:r>
            </a:p>
          </p:txBody>
        </p:sp>
        <p:sp>
          <p:nvSpPr>
            <p:cNvPr id="108" name="Ovaal 107">
              <a:extLst>
                <a:ext uri="{FF2B5EF4-FFF2-40B4-BE49-F238E27FC236}">
                  <a16:creationId xmlns:a16="http://schemas.microsoft.com/office/drawing/2014/main" id="{ECDB7FCA-B690-40BB-8835-6AB58E8718CF}"/>
                </a:ext>
              </a:extLst>
            </p:cNvPr>
            <p:cNvSpPr/>
            <p:nvPr userDrawn="1"/>
          </p:nvSpPr>
          <p:spPr>
            <a:xfrm>
              <a:off x="-3274878" y="5011296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765F6B3C-0FF5-4612-99AB-57E16C646B5D}"/>
                </a:ext>
              </a:extLst>
            </p:cNvPr>
            <p:cNvSpPr/>
            <p:nvPr userDrawn="1"/>
          </p:nvSpPr>
          <p:spPr>
            <a:xfrm>
              <a:off x="-2791378" y="501204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7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lphaLcPeriod"/>
                <a:tabLst/>
                <a:defRPr/>
              </a:pPr>
              <a:r>
                <a:rPr lang="en-US" sz="2000" kern="1200" noProof="0" dirty="0">
                  <a:ln w="3175">
                    <a:solidFill>
                      <a:srgbClr val="002D55"/>
                    </a:solidFill>
                    <a:miter lim="800000"/>
                  </a:ln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# ABC</a:t>
              </a:r>
            </a:p>
          </p:txBody>
        </p:sp>
        <p:sp>
          <p:nvSpPr>
            <p:cNvPr id="110" name="Ovaal 109">
              <a:extLst>
                <a:ext uri="{FF2B5EF4-FFF2-40B4-BE49-F238E27FC236}">
                  <a16:creationId xmlns:a16="http://schemas.microsoft.com/office/drawing/2014/main" id="{A6081EB2-4AB2-4A63-BA49-4EFC4BD90E3F}"/>
                </a:ext>
              </a:extLst>
            </p:cNvPr>
            <p:cNvSpPr/>
            <p:nvPr userDrawn="1"/>
          </p:nvSpPr>
          <p:spPr>
            <a:xfrm>
              <a:off x="-3274878" y="5451522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25E15268-4838-48D3-9E4B-6EC97C86E61B}"/>
                </a:ext>
              </a:extLst>
            </p:cNvPr>
            <p:cNvSpPr/>
            <p:nvPr userDrawn="1"/>
          </p:nvSpPr>
          <p:spPr>
            <a:xfrm>
              <a:off x="-2791378" y="545189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kern="1200" noProof="0" dirty="0">
                  <a:solidFill>
                    <a:schemeClr val="bg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</p:grpSp>
      <p:sp>
        <p:nvSpPr>
          <p:cNvPr id="164" name="Tekstvak 163">
            <a:extLst>
              <a:ext uri="{FF2B5EF4-FFF2-40B4-BE49-F238E27FC236}">
                <a16:creationId xmlns:a16="http://schemas.microsoft.com/office/drawing/2014/main" id="{6B06E29E-E670-462E-851E-30B4DFB6F5B1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100% tekst - grote bullets (blauw)</a:t>
            </a:r>
          </a:p>
        </p:txBody>
      </p:sp>
    </p:spTree>
    <p:extLst>
      <p:ext uri="{BB962C8B-B14F-4D97-AF65-F5344CB8AC3E}">
        <p14:creationId xmlns:p14="http://schemas.microsoft.com/office/powerpoint/2010/main" val="19661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905991"/>
            <a:ext cx="3463156" cy="416831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92FB-0B28-4F56-9488-BE672DB51AA7}" type="datetime1">
              <a:rPr lang="nl-NL" smtClean="0"/>
              <a:t>10-10-2022</a:t>
            </a:fld>
            <a:endParaRPr lang="nl-NL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43885F17-B813-445E-A741-FF39D3EF5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54F744C6-893D-4C2B-9B39-BE6672D43B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AFEB66CD-08B9-4BD6-AA9A-B71C473C8FD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FA93ADE8-5042-4B22-9C1D-3ADF7573C917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Alleen titel</a:t>
            </a:r>
          </a:p>
        </p:txBody>
      </p:sp>
    </p:spTree>
    <p:extLst>
      <p:ext uri="{BB962C8B-B14F-4D97-AF65-F5344CB8AC3E}">
        <p14:creationId xmlns:p14="http://schemas.microsoft.com/office/powerpoint/2010/main" val="239655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ot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972000" y="1571747"/>
            <a:ext cx="6285146" cy="432000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Rood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sp>
        <p:nvSpPr>
          <p:cNvPr id="8" name="Tijdelijke aanduiding voor afbeelding 12">
            <a:extLst>
              <a:ext uri="{FF2B5EF4-FFF2-40B4-BE49-F238E27FC236}">
                <a16:creationId xmlns:a16="http://schemas.microsoft.com/office/drawing/2014/main" id="{495E3EA7-8639-4813-A538-C3F0BF13F0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11955" y="0"/>
            <a:ext cx="4180045" cy="6858000"/>
          </a:xfrm>
          <a:noFill/>
        </p:spPr>
        <p:txBody>
          <a:bodyPr tIns="288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 baseline="0">
                <a:ln w="3175">
                  <a:noFill/>
                  <a:miter lim="800000"/>
                </a:ln>
                <a:latin typeface="+mj-lt"/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afbeelding in te voegen</a:t>
            </a:r>
          </a:p>
        </p:txBody>
      </p:sp>
      <p:grpSp>
        <p:nvGrpSpPr>
          <p:cNvPr id="9" name="GRID" hidden="1">
            <a:extLst>
              <a:ext uri="{FF2B5EF4-FFF2-40B4-BE49-F238E27FC236}">
                <a16:creationId xmlns:a16="http://schemas.microsoft.com/office/drawing/2014/main" id="{51FA94CB-6590-46F4-8087-8D3B87037E96}"/>
              </a:ext>
            </a:extLst>
          </p:cNvPr>
          <p:cNvGrpSpPr/>
          <p:nvPr userDrawn="1"/>
        </p:nvGrpSpPr>
        <p:grpSpPr>
          <a:xfrm>
            <a:off x="0" y="0"/>
            <a:ext cx="12192001" cy="6858000"/>
            <a:chOff x="0" y="0"/>
            <a:chExt cx="12192001" cy="6858000"/>
          </a:xfrm>
          <a:solidFill>
            <a:schemeClr val="accent1">
              <a:alpha val="49000"/>
            </a:schemeClr>
          </a:solidFill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FE26218F-29CA-4C38-A7B9-856DD203405C}"/>
                </a:ext>
              </a:extLst>
            </p:cNvPr>
            <p:cNvSpPr/>
            <p:nvPr userDrawn="1"/>
          </p:nvSpPr>
          <p:spPr>
            <a:xfrm>
              <a:off x="0" y="0"/>
              <a:ext cx="12192000" cy="7077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DD99824B-F195-48AD-8361-BBBC388E15B2}"/>
                </a:ext>
              </a:extLst>
            </p:cNvPr>
            <p:cNvSpPr/>
            <p:nvPr userDrawn="1"/>
          </p:nvSpPr>
          <p:spPr>
            <a:xfrm>
              <a:off x="0" y="1308447"/>
              <a:ext cx="12192000" cy="1565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090E162F-12C8-4AE2-9BB8-F9880B0CAE3F}"/>
                </a:ext>
              </a:extLst>
            </p:cNvPr>
            <p:cNvSpPr/>
            <p:nvPr userDrawn="1"/>
          </p:nvSpPr>
          <p:spPr>
            <a:xfrm>
              <a:off x="0" y="5934343"/>
              <a:ext cx="12192000" cy="2509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E2F9DA5-E478-4EB3-B711-926FDD03A279}"/>
                </a:ext>
              </a:extLst>
            </p:cNvPr>
            <p:cNvSpPr/>
            <p:nvPr userDrawn="1"/>
          </p:nvSpPr>
          <p:spPr>
            <a:xfrm>
              <a:off x="0" y="6402152"/>
              <a:ext cx="12192000" cy="4558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E2901B7D-23C2-40D3-8D03-0A74FF0E8B78}"/>
                </a:ext>
              </a:extLst>
            </p:cNvPr>
            <p:cNvSpPr/>
            <p:nvPr userDrawn="1"/>
          </p:nvSpPr>
          <p:spPr>
            <a:xfrm>
              <a:off x="0" y="0"/>
              <a:ext cx="4445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B5B7CB31-E0BC-4704-A8B6-D0B4EDA15F5A}"/>
                </a:ext>
              </a:extLst>
            </p:cNvPr>
            <p:cNvSpPr/>
            <p:nvPr userDrawn="1"/>
          </p:nvSpPr>
          <p:spPr>
            <a:xfrm>
              <a:off x="11738415" y="0"/>
              <a:ext cx="453586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B2165875-FD52-4018-A504-59B26012B64E}"/>
                </a:ext>
              </a:extLst>
            </p:cNvPr>
            <p:cNvSpPr/>
            <p:nvPr userDrawn="1"/>
          </p:nvSpPr>
          <p:spPr>
            <a:xfrm>
              <a:off x="7558369" y="0"/>
              <a:ext cx="453586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AF711-C50F-4B03-BE30-82B696DE0426}" type="datetime1">
              <a:rPr lang="nl-NL" smtClean="0"/>
              <a:t>10-10-2022</a:t>
            </a:fld>
            <a:endParaRPr lang="nl-NL"/>
          </a:p>
        </p:txBody>
      </p:sp>
      <p:grpSp>
        <p:nvGrpSpPr>
          <p:cNvPr id="205" name="Instructie">
            <a:extLst>
              <a:ext uri="{FF2B5EF4-FFF2-40B4-BE49-F238E27FC236}">
                <a16:creationId xmlns:a16="http://schemas.microsoft.com/office/drawing/2014/main" id="{7D5820C8-D6B1-4072-81D0-28DAF01F5572}"/>
              </a:ext>
            </a:extLst>
          </p:cNvPr>
          <p:cNvGrpSpPr/>
          <p:nvPr userDrawn="1"/>
        </p:nvGrpSpPr>
        <p:grpSpPr>
          <a:xfrm>
            <a:off x="12391601" y="0"/>
            <a:ext cx="3389661" cy="4934293"/>
            <a:chOff x="12391601" y="0"/>
            <a:chExt cx="3389661" cy="4934293"/>
          </a:xfrm>
        </p:grpSpPr>
        <p:grpSp>
          <p:nvGrpSpPr>
            <p:cNvPr id="164" name="Groep 163">
              <a:extLst>
                <a:ext uri="{FF2B5EF4-FFF2-40B4-BE49-F238E27FC236}">
                  <a16:creationId xmlns:a16="http://schemas.microsoft.com/office/drawing/2014/main" id="{D0F735F9-61A5-4A30-B289-B05FBEF4F144}"/>
                </a:ext>
              </a:extLst>
            </p:cNvPr>
            <p:cNvGrpSpPr/>
            <p:nvPr userDrawn="1"/>
          </p:nvGrpSpPr>
          <p:grpSpPr>
            <a:xfrm>
              <a:off x="12757282" y="3250242"/>
              <a:ext cx="1499406" cy="678267"/>
              <a:chOff x="12757283" y="3120781"/>
              <a:chExt cx="1499406" cy="678267"/>
            </a:xfrm>
          </p:grpSpPr>
          <p:sp>
            <p:nvSpPr>
              <p:cNvPr id="191" name="Rechthoek 190">
                <a:extLst>
                  <a:ext uri="{FF2B5EF4-FFF2-40B4-BE49-F238E27FC236}">
                    <a16:creationId xmlns:a16="http://schemas.microsoft.com/office/drawing/2014/main" id="{EE48A768-3447-46CA-97EF-613FD163A85E}"/>
                  </a:ext>
                </a:extLst>
              </p:cNvPr>
              <p:cNvSpPr/>
              <p:nvPr userDrawn="1"/>
            </p:nvSpPr>
            <p:spPr>
              <a:xfrm>
                <a:off x="12757283" y="3120781"/>
                <a:ext cx="149940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8CE3160E-5B54-4878-8014-00386CD99838}"/>
                  </a:ext>
                </a:extLst>
              </p:cNvPr>
              <p:cNvSpPr/>
              <p:nvPr userDrawn="1"/>
            </p:nvSpPr>
            <p:spPr>
              <a:xfrm>
                <a:off x="12761843" y="3432170"/>
                <a:ext cx="1478943" cy="257235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3" name="Tekstvak 192">
                <a:extLst>
                  <a:ext uri="{FF2B5EF4-FFF2-40B4-BE49-F238E27FC236}">
                    <a16:creationId xmlns:a16="http://schemas.microsoft.com/office/drawing/2014/main" id="{8AB55633-56DB-4AFD-8F78-64985EE67C21}"/>
                  </a:ext>
                </a:extLst>
              </p:cNvPr>
              <p:cNvSpPr txBox="1"/>
              <p:nvPr userDrawn="1"/>
            </p:nvSpPr>
            <p:spPr>
              <a:xfrm>
                <a:off x="12997648" y="3159891"/>
                <a:ext cx="957818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Naar voorgrond</a:t>
                </a:r>
              </a:p>
            </p:txBody>
          </p:sp>
          <p:sp>
            <p:nvSpPr>
              <p:cNvPr id="194" name="Tekstvak 193">
                <a:extLst>
                  <a:ext uri="{FF2B5EF4-FFF2-40B4-BE49-F238E27FC236}">
                    <a16:creationId xmlns:a16="http://schemas.microsoft.com/office/drawing/2014/main" id="{FEFDDDDE-7A72-4EB8-8AE0-E09DB5769265}"/>
                  </a:ext>
                </a:extLst>
              </p:cNvPr>
              <p:cNvSpPr txBox="1"/>
              <p:nvPr userDrawn="1"/>
            </p:nvSpPr>
            <p:spPr>
              <a:xfrm>
                <a:off x="12984219" y="3481017"/>
                <a:ext cx="116556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Naar achtergrond</a:t>
                </a:r>
              </a:p>
            </p:txBody>
          </p:sp>
          <p:pic>
            <p:nvPicPr>
              <p:cNvPr id="195" name="Picture 3">
                <a:extLst>
                  <a:ext uri="{FF2B5EF4-FFF2-40B4-BE49-F238E27FC236}">
                    <a16:creationId xmlns:a16="http://schemas.microsoft.com/office/drawing/2014/main" id="{739DC4D4-72AF-4D16-9B9B-659E9964D0D1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38926" y="3567717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6" name="Gelijkbenige driehoek 195">
                <a:extLst>
                  <a:ext uri="{FF2B5EF4-FFF2-40B4-BE49-F238E27FC236}">
                    <a16:creationId xmlns:a16="http://schemas.microsoft.com/office/drawing/2014/main" id="{CE8EF979-B508-4E2F-ACDB-2BD2F1E3F365}"/>
                  </a:ext>
                </a:extLst>
              </p:cNvPr>
              <p:cNvSpPr/>
              <p:nvPr userDrawn="1"/>
            </p:nvSpPr>
            <p:spPr>
              <a:xfrm rot="5400000">
                <a:off x="14094210" y="3548999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97" name="Groep 196">
                <a:extLst>
                  <a:ext uri="{FF2B5EF4-FFF2-40B4-BE49-F238E27FC236}">
                    <a16:creationId xmlns:a16="http://schemas.microsoft.com/office/drawing/2014/main" id="{08AECBE6-8F90-4DB7-A994-21C3F92E63A2}"/>
                  </a:ext>
                </a:extLst>
              </p:cNvPr>
              <p:cNvGrpSpPr/>
              <p:nvPr userDrawn="1"/>
            </p:nvGrpSpPr>
            <p:grpSpPr>
              <a:xfrm>
                <a:off x="12822311" y="3178534"/>
                <a:ext cx="182309" cy="163794"/>
                <a:chOff x="12832541" y="3162395"/>
                <a:chExt cx="219532" cy="197236"/>
              </a:xfrm>
            </p:grpSpPr>
            <p:sp>
              <p:nvSpPr>
                <p:cNvPr id="202" name="Rechthoek 201">
                  <a:extLst>
                    <a:ext uri="{FF2B5EF4-FFF2-40B4-BE49-F238E27FC236}">
                      <a16:creationId xmlns:a16="http://schemas.microsoft.com/office/drawing/2014/main" id="{F0570742-3F0B-41E1-BE0C-91BFA1A29DEC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3" name="Rechthoek 202">
                  <a:extLst>
                    <a:ext uri="{FF2B5EF4-FFF2-40B4-BE49-F238E27FC236}">
                      <a16:creationId xmlns:a16="http://schemas.microsoft.com/office/drawing/2014/main" id="{FBADC0F7-C07E-4F96-8BCC-7596D201B5F8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4" name="Rechthoek 203">
                  <a:extLst>
                    <a:ext uri="{FF2B5EF4-FFF2-40B4-BE49-F238E27FC236}">
                      <a16:creationId xmlns:a16="http://schemas.microsoft.com/office/drawing/2014/main" id="{67774701-4DEE-481A-8F76-2A51A881DA19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grpSp>
            <p:nvGrpSpPr>
              <p:cNvPr id="198" name="Groep 197">
                <a:extLst>
                  <a:ext uri="{FF2B5EF4-FFF2-40B4-BE49-F238E27FC236}">
                    <a16:creationId xmlns:a16="http://schemas.microsoft.com/office/drawing/2014/main" id="{DD5D949D-0C7F-491B-8EEC-AC5C39553D96}"/>
                  </a:ext>
                </a:extLst>
              </p:cNvPr>
              <p:cNvGrpSpPr/>
              <p:nvPr userDrawn="1"/>
            </p:nvGrpSpPr>
            <p:grpSpPr>
              <a:xfrm>
                <a:off x="12822311" y="3480352"/>
                <a:ext cx="182309" cy="163794"/>
                <a:chOff x="12832541" y="3162395"/>
                <a:chExt cx="219532" cy="197236"/>
              </a:xfrm>
            </p:grpSpPr>
            <p:sp>
              <p:nvSpPr>
                <p:cNvPr id="199" name="Rechthoek 198">
                  <a:extLst>
                    <a:ext uri="{FF2B5EF4-FFF2-40B4-BE49-F238E27FC236}">
                      <a16:creationId xmlns:a16="http://schemas.microsoft.com/office/drawing/2014/main" id="{00E02435-7A7F-4980-8D09-FF0A7859AE26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0" name="Rechthoek 199">
                  <a:extLst>
                    <a:ext uri="{FF2B5EF4-FFF2-40B4-BE49-F238E27FC236}">
                      <a16:creationId xmlns:a16="http://schemas.microsoft.com/office/drawing/2014/main" id="{26363E49-CFD4-4F22-A89B-BE9DEA6BDAB8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1" name="Rechthoek 200">
                  <a:extLst>
                    <a:ext uri="{FF2B5EF4-FFF2-40B4-BE49-F238E27FC236}">
                      <a16:creationId xmlns:a16="http://schemas.microsoft.com/office/drawing/2014/main" id="{5F22BEDC-D85B-42B3-9528-3712BDD9BE4F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</p:grpSp>
        <p:grpSp>
          <p:nvGrpSpPr>
            <p:cNvPr id="165" name="Meer informatie">
              <a:extLst>
                <a:ext uri="{FF2B5EF4-FFF2-40B4-BE49-F238E27FC236}">
                  <a16:creationId xmlns:a16="http://schemas.microsoft.com/office/drawing/2014/main" id="{B0702960-B17F-4E0F-B8B3-B51929C9BBDF}"/>
                </a:ext>
              </a:extLst>
            </p:cNvPr>
            <p:cNvGrpSpPr/>
            <p:nvPr userDrawn="1"/>
          </p:nvGrpSpPr>
          <p:grpSpPr>
            <a:xfrm>
              <a:off x="12396764" y="4151020"/>
              <a:ext cx="3178515" cy="783273"/>
              <a:chOff x="-3741486" y="3386444"/>
              <a:chExt cx="3178515" cy="783273"/>
            </a:xfrm>
          </p:grpSpPr>
          <p:sp>
            <p:nvSpPr>
              <p:cNvPr id="188" name="Freeform 101">
                <a:extLst>
                  <a:ext uri="{FF2B5EF4-FFF2-40B4-BE49-F238E27FC236}">
                    <a16:creationId xmlns:a16="http://schemas.microsoft.com/office/drawing/2014/main" id="{621F0336-16AA-42F5-8109-75853758DA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89" name="Rechthoek 188">
                <a:extLst>
                  <a:ext uri="{FF2B5EF4-FFF2-40B4-BE49-F238E27FC236}">
                    <a16:creationId xmlns:a16="http://schemas.microsoft.com/office/drawing/2014/main" id="{B3D413AE-BB52-4B7F-87FF-C73F9E1263A1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90" name="Rechte verbindingslijn 189">
                <a:extLst>
                  <a:ext uri="{FF2B5EF4-FFF2-40B4-BE49-F238E27FC236}">
                    <a16:creationId xmlns:a16="http://schemas.microsoft.com/office/drawing/2014/main" id="{5987661A-723E-460D-895F-18E525820AA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66" name="Rechthoek 165">
              <a:extLst>
                <a:ext uri="{FF2B5EF4-FFF2-40B4-BE49-F238E27FC236}">
                  <a16:creationId xmlns:a16="http://schemas.microsoft.com/office/drawing/2014/main" id="{A4FB35B7-9580-4187-8D81-A3E67B1F5B83}"/>
                </a:ext>
              </a:extLst>
            </p:cNvPr>
            <p:cNvSpPr/>
            <p:nvPr userDrawn="1"/>
          </p:nvSpPr>
          <p:spPr>
            <a:xfrm>
              <a:off x="12397262" y="0"/>
              <a:ext cx="3384000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67" name="Ovaal 166">
              <a:extLst>
                <a:ext uri="{FF2B5EF4-FFF2-40B4-BE49-F238E27FC236}">
                  <a16:creationId xmlns:a16="http://schemas.microsoft.com/office/drawing/2014/main" id="{67E357F6-02FE-4A78-A758-8DBD55F01CE5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68" name="Rechte verbindingslijn 167">
              <a:extLst>
                <a:ext uri="{FF2B5EF4-FFF2-40B4-BE49-F238E27FC236}">
                  <a16:creationId xmlns:a16="http://schemas.microsoft.com/office/drawing/2014/main" id="{7DF76CBE-E654-47C6-B685-41EC133AE29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69" name="Rechte verbindingslijn 168">
              <a:extLst>
                <a:ext uri="{FF2B5EF4-FFF2-40B4-BE49-F238E27FC236}">
                  <a16:creationId xmlns:a16="http://schemas.microsoft.com/office/drawing/2014/main" id="{1DEAF448-9782-4EDD-A96D-1ACDDD3D7C1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72805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0" name="Rechthoek 169">
              <a:extLst>
                <a:ext uri="{FF2B5EF4-FFF2-40B4-BE49-F238E27FC236}">
                  <a16:creationId xmlns:a16="http://schemas.microsoft.com/office/drawing/2014/main" id="{7816A72F-C220-4B79-8711-6292CEEC6DE2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7386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71" name="Rechte verbindingslijn 170">
              <a:extLst>
                <a:ext uri="{FF2B5EF4-FFF2-40B4-BE49-F238E27FC236}">
                  <a16:creationId xmlns:a16="http://schemas.microsoft.com/office/drawing/2014/main" id="{012C990E-A8FB-4BBA-B518-A23F0D3ACE8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03313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2" name="Ovaal 171">
              <a:extLst>
                <a:ext uri="{FF2B5EF4-FFF2-40B4-BE49-F238E27FC236}">
                  <a16:creationId xmlns:a16="http://schemas.microsoft.com/office/drawing/2014/main" id="{0983BD8B-12CD-4A40-9F1A-DE785E4B2553}"/>
                </a:ext>
              </a:extLst>
            </p:cNvPr>
            <p:cNvSpPr/>
            <p:nvPr userDrawn="1"/>
          </p:nvSpPr>
          <p:spPr>
            <a:xfrm>
              <a:off x="12391601" y="185652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73" name="Rechthoek 172">
              <a:extLst>
                <a:ext uri="{FF2B5EF4-FFF2-40B4-BE49-F238E27FC236}">
                  <a16:creationId xmlns:a16="http://schemas.microsoft.com/office/drawing/2014/main" id="{606A5A3E-C0F4-425B-9182-8D0F12CBF3C8}"/>
                </a:ext>
              </a:extLst>
            </p:cNvPr>
            <p:cNvSpPr/>
            <p:nvPr userDrawn="1"/>
          </p:nvSpPr>
          <p:spPr>
            <a:xfrm>
              <a:off x="12757282" y="1922587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74" name="Groep 173">
              <a:extLst>
                <a:ext uri="{FF2B5EF4-FFF2-40B4-BE49-F238E27FC236}">
                  <a16:creationId xmlns:a16="http://schemas.microsoft.com/office/drawing/2014/main" id="{849DB51C-FAA1-43AA-94FA-28ECB1789ABD}"/>
                </a:ext>
              </a:extLst>
            </p:cNvPr>
            <p:cNvGrpSpPr/>
            <p:nvPr userDrawn="1"/>
          </p:nvGrpSpPr>
          <p:grpSpPr>
            <a:xfrm>
              <a:off x="12757282" y="1291752"/>
              <a:ext cx="294789" cy="318834"/>
              <a:chOff x="14466489" y="1001522"/>
              <a:chExt cx="290627" cy="314333"/>
            </a:xfrm>
          </p:grpSpPr>
          <p:sp>
            <p:nvSpPr>
              <p:cNvPr id="182" name="Rechthoek 181">
                <a:extLst>
                  <a:ext uri="{FF2B5EF4-FFF2-40B4-BE49-F238E27FC236}">
                    <a16:creationId xmlns:a16="http://schemas.microsoft.com/office/drawing/2014/main" id="{BE5DCB50-9A48-488C-B513-8858A062267A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Ovaal 182">
                <a:extLst>
                  <a:ext uri="{FF2B5EF4-FFF2-40B4-BE49-F238E27FC236}">
                    <a16:creationId xmlns:a16="http://schemas.microsoft.com/office/drawing/2014/main" id="{13616B76-66A2-451B-873A-C6795F25CFBB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4" name="Vrije vorm: vorm 183">
                <a:extLst>
                  <a:ext uri="{FF2B5EF4-FFF2-40B4-BE49-F238E27FC236}">
                    <a16:creationId xmlns:a16="http://schemas.microsoft.com/office/drawing/2014/main" id="{7523BFDA-7CC7-45DF-B95A-3385A737A853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Rechthoek: afgeronde hoeken 184">
                <a:extLst>
                  <a:ext uri="{FF2B5EF4-FFF2-40B4-BE49-F238E27FC236}">
                    <a16:creationId xmlns:a16="http://schemas.microsoft.com/office/drawing/2014/main" id="{449BEBBB-26A3-4192-803B-B2CD72C11CBE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86" name="Rechte verbindingslijn 185">
                <a:extLst>
                  <a:ext uri="{FF2B5EF4-FFF2-40B4-BE49-F238E27FC236}">
                    <a16:creationId xmlns:a16="http://schemas.microsoft.com/office/drawing/2014/main" id="{20400C86-2505-452B-B996-B136E388A9D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87" name="Rechte verbindingslijn 186">
                <a:extLst>
                  <a:ext uri="{FF2B5EF4-FFF2-40B4-BE49-F238E27FC236}">
                    <a16:creationId xmlns:a16="http://schemas.microsoft.com/office/drawing/2014/main" id="{9DC4FAAD-8727-48ED-86E6-26514D898FE6}"/>
                  </a:ext>
                </a:extLst>
              </p:cNvPr>
              <p:cNvCxnSpPr>
                <a:cxnSpLocks/>
                <a:stCxn id="185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75" name="Ovaal 174">
              <a:extLst>
                <a:ext uri="{FF2B5EF4-FFF2-40B4-BE49-F238E27FC236}">
                  <a16:creationId xmlns:a16="http://schemas.microsoft.com/office/drawing/2014/main" id="{D855FE77-3329-4704-9B2A-A96C0E18FF6F}"/>
                </a:ext>
              </a:extLst>
            </p:cNvPr>
            <p:cNvSpPr/>
            <p:nvPr userDrawn="1"/>
          </p:nvSpPr>
          <p:spPr>
            <a:xfrm>
              <a:off x="12391601" y="2768077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2DA1A48D-8D7D-44C4-B5D2-754726A91042}"/>
                </a:ext>
              </a:extLst>
            </p:cNvPr>
            <p:cNvSpPr/>
            <p:nvPr userDrawn="1"/>
          </p:nvSpPr>
          <p:spPr>
            <a:xfrm>
              <a:off x="12757283" y="2834141"/>
              <a:ext cx="2817996" cy="31661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afbeelding en kies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´Naar achtergrond´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77" name="Rechte verbindingslijn 176">
              <a:extLst>
                <a:ext uri="{FF2B5EF4-FFF2-40B4-BE49-F238E27FC236}">
                  <a16:creationId xmlns:a16="http://schemas.microsoft.com/office/drawing/2014/main" id="{8E9E5E8B-415D-4389-B100-C4E86B7505C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64991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78" name="Groep 177">
              <a:extLst>
                <a:ext uri="{FF2B5EF4-FFF2-40B4-BE49-F238E27FC236}">
                  <a16:creationId xmlns:a16="http://schemas.microsoft.com/office/drawing/2014/main" id="{FB001074-86C3-47A6-A6D0-0C5D3A641910}"/>
                </a:ext>
              </a:extLst>
            </p:cNvPr>
            <p:cNvGrpSpPr/>
            <p:nvPr userDrawn="1"/>
          </p:nvGrpSpPr>
          <p:grpSpPr>
            <a:xfrm>
              <a:off x="12757282" y="2296644"/>
              <a:ext cx="825500" cy="209550"/>
              <a:chOff x="13504624" y="2444818"/>
              <a:chExt cx="825500" cy="209550"/>
            </a:xfrm>
          </p:grpSpPr>
          <p:sp>
            <p:nvSpPr>
              <p:cNvPr id="179" name="Rechthoek 178">
                <a:extLst>
                  <a:ext uri="{FF2B5EF4-FFF2-40B4-BE49-F238E27FC236}">
                    <a16:creationId xmlns:a16="http://schemas.microsoft.com/office/drawing/2014/main" id="{F3D02B58-65A1-4295-8930-90AB73C7FD47}"/>
                  </a:ext>
                </a:extLst>
              </p:cNvPr>
              <p:cNvSpPr/>
              <p:nvPr userDrawn="1"/>
            </p:nvSpPr>
            <p:spPr>
              <a:xfrm>
                <a:off x="13504624" y="2444818"/>
                <a:ext cx="825500" cy="20955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80" name="Rechte verbindingslijn 179">
                <a:extLst>
                  <a:ext uri="{FF2B5EF4-FFF2-40B4-BE49-F238E27FC236}">
                    <a16:creationId xmlns:a16="http://schemas.microsoft.com/office/drawing/2014/main" id="{A3522800-5B6E-480D-A857-C6E14F7F1EBD}"/>
                  </a:ext>
                </a:extLst>
              </p:cNvPr>
              <p:cNvCxnSpPr/>
              <p:nvPr userDrawn="1"/>
            </p:nvCxnSpPr>
            <p:spPr>
              <a:xfrm>
                <a:off x="14155269" y="2477218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81" name="Gelijkbenige driehoek 180">
                <a:extLst>
                  <a:ext uri="{FF2B5EF4-FFF2-40B4-BE49-F238E27FC236}">
                    <a16:creationId xmlns:a16="http://schemas.microsoft.com/office/drawing/2014/main" id="{5216880C-6611-4C8F-A2AC-AA4A2AB567AE}"/>
                  </a:ext>
                </a:extLst>
              </p:cNvPr>
              <p:cNvSpPr/>
              <p:nvPr userDrawn="1"/>
            </p:nvSpPr>
            <p:spPr>
              <a:xfrm rot="10800000">
                <a:off x="14196089" y="2528872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7" name="Titel 16">
            <a:extLst>
              <a:ext uri="{FF2B5EF4-FFF2-40B4-BE49-F238E27FC236}">
                <a16:creationId xmlns:a16="http://schemas.microsoft.com/office/drawing/2014/main" id="{5857A055-91B3-4BE8-82F1-C3A7516AD6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905991"/>
            <a:ext cx="3463156" cy="416831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208" name="Tijdelijke aanduiding voor dianummer 5">
            <a:extLst>
              <a:ext uri="{FF2B5EF4-FFF2-40B4-BE49-F238E27FC236}">
                <a16:creationId xmlns:a16="http://schemas.microsoft.com/office/drawing/2014/main" id="{232E01D0-0A5F-4779-A59D-A7A04E0EE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209" name="Tijdelijke aanduiding voor voettekst 4">
            <a:extLst>
              <a:ext uri="{FF2B5EF4-FFF2-40B4-BE49-F238E27FC236}">
                <a16:creationId xmlns:a16="http://schemas.microsoft.com/office/drawing/2014/main" id="{4CBF35B6-30FC-4639-9BBD-731C311165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163" name="Tijdelijke aanduiding voor tekst 7">
            <a:extLst>
              <a:ext uri="{FF2B5EF4-FFF2-40B4-BE49-F238E27FC236}">
                <a16:creationId xmlns:a16="http://schemas.microsoft.com/office/drawing/2014/main" id="{61F85C70-FD22-44D8-A20E-610CF60B5872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87" name="Tekstvak 286">
            <a:extLst>
              <a:ext uri="{FF2B5EF4-FFF2-40B4-BE49-F238E27FC236}">
                <a16:creationId xmlns:a16="http://schemas.microsoft.com/office/drawing/2014/main" id="{EA14B503-7366-4EB5-973D-7B4B6DD83D07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Tekst + Foto A</a:t>
            </a:r>
          </a:p>
        </p:txBody>
      </p:sp>
      <p:grpSp>
        <p:nvGrpSpPr>
          <p:cNvPr id="140" name="Groep 139">
            <a:extLst>
              <a:ext uri="{FF2B5EF4-FFF2-40B4-BE49-F238E27FC236}">
                <a16:creationId xmlns:a16="http://schemas.microsoft.com/office/drawing/2014/main" id="{56B8E586-14D5-4CB0-8B4E-3F5103B4ECEC}"/>
              </a:ext>
            </a:extLst>
          </p:cNvPr>
          <p:cNvGrpSpPr/>
          <p:nvPr userDrawn="1"/>
        </p:nvGrpSpPr>
        <p:grpSpPr>
          <a:xfrm>
            <a:off x="-3437547" y="1434"/>
            <a:ext cx="3194765" cy="5913154"/>
            <a:chOff x="-3437547" y="1434"/>
            <a:chExt cx="3194765" cy="5913154"/>
          </a:xfrm>
        </p:grpSpPr>
        <p:sp>
          <p:nvSpPr>
            <p:cNvPr id="141" name="Rechthoek 140">
              <a:extLst>
                <a:ext uri="{FF2B5EF4-FFF2-40B4-BE49-F238E27FC236}">
                  <a16:creationId xmlns:a16="http://schemas.microsoft.com/office/drawing/2014/main" id="{94D62889-A12D-453A-954B-7F1265439B1F}"/>
                </a:ext>
              </a:extLst>
            </p:cNvPr>
            <p:cNvSpPr/>
            <p:nvPr userDrawn="1"/>
          </p:nvSpPr>
          <p:spPr>
            <a:xfrm>
              <a:off x="-3420798" y="1749171"/>
              <a:ext cx="3176012" cy="4165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cxnSp>
          <p:nvCxnSpPr>
            <p:cNvPr id="142" name="Rechte verbindingslijn 141">
              <a:extLst>
                <a:ext uri="{FF2B5EF4-FFF2-40B4-BE49-F238E27FC236}">
                  <a16:creationId xmlns:a16="http://schemas.microsoft.com/office/drawing/2014/main" id="{D4B8E770-EEB4-4F8D-BB6F-13078D4197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91747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3" name="Rechthoek 142">
              <a:extLst>
                <a:ext uri="{FF2B5EF4-FFF2-40B4-BE49-F238E27FC236}">
                  <a16:creationId xmlns:a16="http://schemas.microsoft.com/office/drawing/2014/main" id="{E781DD2B-50BC-4907-A0C2-B006C6F65029}"/>
                </a:ext>
              </a:extLst>
            </p:cNvPr>
            <p:cNvSpPr/>
            <p:nvPr userDrawn="1"/>
          </p:nvSpPr>
          <p:spPr>
            <a:xfrm>
              <a:off x="-2800614" y="3692478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28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Quotes</a:t>
              </a:r>
            </a:p>
          </p:txBody>
        </p:sp>
        <p:sp>
          <p:nvSpPr>
            <p:cNvPr id="144" name="Rechthoek 143">
              <a:extLst>
                <a:ext uri="{FF2B5EF4-FFF2-40B4-BE49-F238E27FC236}">
                  <a16:creationId xmlns:a16="http://schemas.microsoft.com/office/drawing/2014/main" id="{926F8031-57A7-41F5-A6F3-4A953D728421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5" name="Ovaal 144">
              <a:extLst>
                <a:ext uri="{FF2B5EF4-FFF2-40B4-BE49-F238E27FC236}">
                  <a16:creationId xmlns:a16="http://schemas.microsoft.com/office/drawing/2014/main" id="{24094290-B54E-4F79-9D1E-D507EBA4795A}"/>
                </a:ext>
              </a:extLst>
            </p:cNvPr>
            <p:cNvSpPr/>
            <p:nvPr userDrawn="1"/>
          </p:nvSpPr>
          <p:spPr>
            <a:xfrm>
              <a:off x="-3274878" y="192971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46" name="Rechte verbindingslijn 145">
              <a:extLst>
                <a:ext uri="{FF2B5EF4-FFF2-40B4-BE49-F238E27FC236}">
                  <a16:creationId xmlns:a16="http://schemas.microsoft.com/office/drawing/2014/main" id="{D1735B19-4C79-472E-9D24-2BB82166724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47" name="Groep 146">
              <a:extLst>
                <a:ext uri="{FF2B5EF4-FFF2-40B4-BE49-F238E27FC236}">
                  <a16:creationId xmlns:a16="http://schemas.microsoft.com/office/drawing/2014/main" id="{7D60FA67-3B98-49FB-903A-A27F13BA4A1B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92" name="Rechthoek 291">
                <a:extLst>
                  <a:ext uri="{FF2B5EF4-FFF2-40B4-BE49-F238E27FC236}">
                    <a16:creationId xmlns:a16="http://schemas.microsoft.com/office/drawing/2014/main" id="{0EAA244C-90B2-4676-A5FD-7B06294775D7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93" name="Rechte verbindingslijn 292">
                <a:extLst>
                  <a:ext uri="{FF2B5EF4-FFF2-40B4-BE49-F238E27FC236}">
                    <a16:creationId xmlns:a16="http://schemas.microsoft.com/office/drawing/2014/main" id="{F1D754FA-BF74-4573-A9EF-FADF017A5A5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Rechte verbindingslijn 293">
                <a:extLst>
                  <a:ext uri="{FF2B5EF4-FFF2-40B4-BE49-F238E27FC236}">
                    <a16:creationId xmlns:a16="http://schemas.microsoft.com/office/drawing/2014/main" id="{AB914AEE-D748-4601-BAA2-E4FBA662856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5" name="Rechthoek 294">
                <a:extLst>
                  <a:ext uri="{FF2B5EF4-FFF2-40B4-BE49-F238E27FC236}">
                    <a16:creationId xmlns:a16="http://schemas.microsoft.com/office/drawing/2014/main" id="{0976EF70-22A6-4A6C-B7DB-413D5CE11DD0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96" name="Groep 295">
                <a:extLst>
                  <a:ext uri="{FF2B5EF4-FFF2-40B4-BE49-F238E27FC236}">
                    <a16:creationId xmlns:a16="http://schemas.microsoft.com/office/drawing/2014/main" id="{303475E2-7A37-4CEA-8C44-8D16F63AEEC1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335" name="Groep 334">
                  <a:extLst>
                    <a:ext uri="{FF2B5EF4-FFF2-40B4-BE49-F238E27FC236}">
                      <a16:creationId xmlns:a16="http://schemas.microsoft.com/office/drawing/2014/main" id="{312BDBE2-C5F3-40CE-B2E9-DB63CF5A4C13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339" name="Rechte verbindingslijn 338">
                    <a:extLst>
                      <a:ext uri="{FF2B5EF4-FFF2-40B4-BE49-F238E27FC236}">
                        <a16:creationId xmlns:a16="http://schemas.microsoft.com/office/drawing/2014/main" id="{CCB1DDA2-6BAD-4E85-A681-B24EB523DA2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0" name="Rechte verbindingslijn 339">
                    <a:extLst>
                      <a:ext uri="{FF2B5EF4-FFF2-40B4-BE49-F238E27FC236}">
                        <a16:creationId xmlns:a16="http://schemas.microsoft.com/office/drawing/2014/main" id="{9F3C8EC4-9724-43D0-94ED-8D72AA55A84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1" name="Rechte verbindingslijn 340">
                    <a:extLst>
                      <a:ext uri="{FF2B5EF4-FFF2-40B4-BE49-F238E27FC236}">
                        <a16:creationId xmlns:a16="http://schemas.microsoft.com/office/drawing/2014/main" id="{464AFFE1-233A-4C17-84DE-AC96E4EDF2B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2" name="Rechte verbindingslijn 341">
                    <a:extLst>
                      <a:ext uri="{FF2B5EF4-FFF2-40B4-BE49-F238E27FC236}">
                        <a16:creationId xmlns:a16="http://schemas.microsoft.com/office/drawing/2014/main" id="{E766B7C4-D217-4CAB-9CB0-6C21EE0DCD2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3" name="Rechte verbindingslijn 342">
                    <a:extLst>
                      <a:ext uri="{FF2B5EF4-FFF2-40B4-BE49-F238E27FC236}">
                        <a16:creationId xmlns:a16="http://schemas.microsoft.com/office/drawing/2014/main" id="{9FE005B6-40BF-49EC-89EA-BF5DD631658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336" name="Groep 335">
                  <a:extLst>
                    <a:ext uri="{FF2B5EF4-FFF2-40B4-BE49-F238E27FC236}">
                      <a16:creationId xmlns:a16="http://schemas.microsoft.com/office/drawing/2014/main" id="{28602861-8C80-4447-B4B6-37C8B61A9B26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337" name="Rechthoek 336">
                    <a:extLst>
                      <a:ext uri="{FF2B5EF4-FFF2-40B4-BE49-F238E27FC236}">
                        <a16:creationId xmlns:a16="http://schemas.microsoft.com/office/drawing/2014/main" id="{6D687C7F-CF3F-4D50-AAAE-49CE8C47B8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38" name="Pijl: punthaak 337">
                    <a:extLst>
                      <a:ext uri="{FF2B5EF4-FFF2-40B4-BE49-F238E27FC236}">
                        <a16:creationId xmlns:a16="http://schemas.microsoft.com/office/drawing/2014/main" id="{6F76346B-C6DB-4368-9651-D97323967E25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297" name="Groep 296">
                <a:extLst>
                  <a:ext uri="{FF2B5EF4-FFF2-40B4-BE49-F238E27FC236}">
                    <a16:creationId xmlns:a16="http://schemas.microsoft.com/office/drawing/2014/main" id="{6872DC18-5426-42A5-8D07-98DDA6D03E27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326" name="Groep 325">
                  <a:extLst>
                    <a:ext uri="{FF2B5EF4-FFF2-40B4-BE49-F238E27FC236}">
                      <a16:creationId xmlns:a16="http://schemas.microsoft.com/office/drawing/2014/main" id="{85EBE783-2321-4DEB-BF32-16D3889AA96F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330" name="Rechte verbindingslijn 329">
                    <a:extLst>
                      <a:ext uri="{FF2B5EF4-FFF2-40B4-BE49-F238E27FC236}">
                        <a16:creationId xmlns:a16="http://schemas.microsoft.com/office/drawing/2014/main" id="{665A2F06-6693-4FFE-9FCC-31793002D01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1" name="Rechte verbindingslijn 330">
                    <a:extLst>
                      <a:ext uri="{FF2B5EF4-FFF2-40B4-BE49-F238E27FC236}">
                        <a16:creationId xmlns:a16="http://schemas.microsoft.com/office/drawing/2014/main" id="{53EF1FB1-F6C8-45E4-AC83-D72598B8C1F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2" name="Rechte verbindingslijn 331">
                    <a:extLst>
                      <a:ext uri="{FF2B5EF4-FFF2-40B4-BE49-F238E27FC236}">
                        <a16:creationId xmlns:a16="http://schemas.microsoft.com/office/drawing/2014/main" id="{4691BBCE-8797-49B4-BCF8-8AF4659DF26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3" name="Rechte verbindingslijn 332">
                    <a:extLst>
                      <a:ext uri="{FF2B5EF4-FFF2-40B4-BE49-F238E27FC236}">
                        <a16:creationId xmlns:a16="http://schemas.microsoft.com/office/drawing/2014/main" id="{27AF4904-9CA7-4F51-B5D7-7773A5A2F6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4" name="Rechte verbindingslijn 333">
                    <a:extLst>
                      <a:ext uri="{FF2B5EF4-FFF2-40B4-BE49-F238E27FC236}">
                        <a16:creationId xmlns:a16="http://schemas.microsoft.com/office/drawing/2014/main" id="{4395F170-D153-4B16-B103-83C3384C76E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327" name="Groep 326">
                  <a:extLst>
                    <a:ext uri="{FF2B5EF4-FFF2-40B4-BE49-F238E27FC236}">
                      <a16:creationId xmlns:a16="http://schemas.microsoft.com/office/drawing/2014/main" id="{148D8629-552B-41FE-AA6D-135ABA1EA275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328" name="Rechthoek 327">
                    <a:extLst>
                      <a:ext uri="{FF2B5EF4-FFF2-40B4-BE49-F238E27FC236}">
                        <a16:creationId xmlns:a16="http://schemas.microsoft.com/office/drawing/2014/main" id="{FD0C1643-4814-46BD-8A93-FAD3C8A8446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29" name="Pijl: punthaak 328">
                    <a:extLst>
                      <a:ext uri="{FF2B5EF4-FFF2-40B4-BE49-F238E27FC236}">
                        <a16:creationId xmlns:a16="http://schemas.microsoft.com/office/drawing/2014/main" id="{FE80652C-7B95-4898-B54D-86F90C268761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298" name="Rechte verbindingslijn 297">
                <a:extLst>
                  <a:ext uri="{FF2B5EF4-FFF2-40B4-BE49-F238E27FC236}">
                    <a16:creationId xmlns:a16="http://schemas.microsoft.com/office/drawing/2014/main" id="{425C507D-060D-4606-A72F-9DF4BBF4B96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299" name="Rechte verbindingslijn 298">
                <a:extLst>
                  <a:ext uri="{FF2B5EF4-FFF2-40B4-BE49-F238E27FC236}">
                    <a16:creationId xmlns:a16="http://schemas.microsoft.com/office/drawing/2014/main" id="{F1A35AAF-F3AE-42E8-9A25-07C0944057A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00" name="Groep 299">
                <a:extLst>
                  <a:ext uri="{FF2B5EF4-FFF2-40B4-BE49-F238E27FC236}">
                    <a16:creationId xmlns:a16="http://schemas.microsoft.com/office/drawing/2014/main" id="{E3B21D4F-68DF-4C17-8E73-E2052F95D816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315" name="Rechthoek 314">
                  <a:extLst>
                    <a:ext uri="{FF2B5EF4-FFF2-40B4-BE49-F238E27FC236}">
                      <a16:creationId xmlns:a16="http://schemas.microsoft.com/office/drawing/2014/main" id="{44FFFA95-FCAE-4EBC-A98B-199CFEDE0366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16" name="Groep 315">
                  <a:extLst>
                    <a:ext uri="{FF2B5EF4-FFF2-40B4-BE49-F238E27FC236}">
                      <a16:creationId xmlns:a16="http://schemas.microsoft.com/office/drawing/2014/main" id="{29A0DBB2-4225-45B3-B393-C24BBA76D1BB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317" name="Groep 316">
                    <a:extLst>
                      <a:ext uri="{FF2B5EF4-FFF2-40B4-BE49-F238E27FC236}">
                        <a16:creationId xmlns:a16="http://schemas.microsoft.com/office/drawing/2014/main" id="{1BA4476B-9984-4B35-91E5-21FFC56F729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321" name="Rechte verbindingslijn 320">
                      <a:extLst>
                        <a:ext uri="{FF2B5EF4-FFF2-40B4-BE49-F238E27FC236}">
                          <a16:creationId xmlns:a16="http://schemas.microsoft.com/office/drawing/2014/main" id="{07B3B6BE-99B3-46C6-80ED-63D8AE38D5A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2" name="Rechte verbindingslijn 321">
                      <a:extLst>
                        <a:ext uri="{FF2B5EF4-FFF2-40B4-BE49-F238E27FC236}">
                          <a16:creationId xmlns:a16="http://schemas.microsoft.com/office/drawing/2014/main" id="{3366196D-2412-442E-AD9E-C6BCFE75C49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3" name="Rechte verbindingslijn 322">
                      <a:extLst>
                        <a:ext uri="{FF2B5EF4-FFF2-40B4-BE49-F238E27FC236}">
                          <a16:creationId xmlns:a16="http://schemas.microsoft.com/office/drawing/2014/main" id="{C48E9430-DBEB-4558-ABD8-B42F3277D7D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4" name="Rechte verbindingslijn 323">
                      <a:extLst>
                        <a:ext uri="{FF2B5EF4-FFF2-40B4-BE49-F238E27FC236}">
                          <a16:creationId xmlns:a16="http://schemas.microsoft.com/office/drawing/2014/main" id="{B69B14DD-4600-4D62-825A-759FFC7D772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5" name="Rechte verbindingslijn 324">
                      <a:extLst>
                        <a:ext uri="{FF2B5EF4-FFF2-40B4-BE49-F238E27FC236}">
                          <a16:creationId xmlns:a16="http://schemas.microsoft.com/office/drawing/2014/main" id="{1FAE0DC1-FE9F-4DB4-984E-603604ED14F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318" name="Groep 317">
                    <a:extLst>
                      <a:ext uri="{FF2B5EF4-FFF2-40B4-BE49-F238E27FC236}">
                        <a16:creationId xmlns:a16="http://schemas.microsoft.com/office/drawing/2014/main" id="{2858225C-6012-4572-AC23-4FB30DE6623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319" name="Rechthoek 318">
                      <a:extLst>
                        <a:ext uri="{FF2B5EF4-FFF2-40B4-BE49-F238E27FC236}">
                          <a16:creationId xmlns:a16="http://schemas.microsoft.com/office/drawing/2014/main" id="{F3D39325-C626-4DAD-B7DF-A5CB10F0954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20" name="Pijl: punthaak 319">
                      <a:extLst>
                        <a:ext uri="{FF2B5EF4-FFF2-40B4-BE49-F238E27FC236}">
                          <a16:creationId xmlns:a16="http://schemas.microsoft.com/office/drawing/2014/main" id="{9160F708-EAC7-4840-B099-95E31582BB71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01" name="Groep 300">
                <a:extLst>
                  <a:ext uri="{FF2B5EF4-FFF2-40B4-BE49-F238E27FC236}">
                    <a16:creationId xmlns:a16="http://schemas.microsoft.com/office/drawing/2014/main" id="{6916231E-F13B-47B2-B976-2B991B40634A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04" name="Rechthoek 303">
                  <a:extLst>
                    <a:ext uri="{FF2B5EF4-FFF2-40B4-BE49-F238E27FC236}">
                      <a16:creationId xmlns:a16="http://schemas.microsoft.com/office/drawing/2014/main" id="{68E8FD64-0241-4021-90C0-4150C904A925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05" name="Groep 304">
                  <a:extLst>
                    <a:ext uri="{FF2B5EF4-FFF2-40B4-BE49-F238E27FC236}">
                      <a16:creationId xmlns:a16="http://schemas.microsoft.com/office/drawing/2014/main" id="{E3BE4C10-6A60-47DC-BC87-2E5145896232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306" name="Groep 305">
                    <a:extLst>
                      <a:ext uri="{FF2B5EF4-FFF2-40B4-BE49-F238E27FC236}">
                        <a16:creationId xmlns:a16="http://schemas.microsoft.com/office/drawing/2014/main" id="{23524D0B-3C25-4540-BD90-87B3E44F8CC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310" name="Rechte verbindingslijn 309">
                      <a:extLst>
                        <a:ext uri="{FF2B5EF4-FFF2-40B4-BE49-F238E27FC236}">
                          <a16:creationId xmlns:a16="http://schemas.microsoft.com/office/drawing/2014/main" id="{AA2010B4-8232-4BF1-8D40-FC85B030120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1" name="Rechte verbindingslijn 310">
                      <a:extLst>
                        <a:ext uri="{FF2B5EF4-FFF2-40B4-BE49-F238E27FC236}">
                          <a16:creationId xmlns:a16="http://schemas.microsoft.com/office/drawing/2014/main" id="{B51055E9-D51A-49FE-A431-F119F9D8C4F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2" name="Rechte verbindingslijn 311">
                      <a:extLst>
                        <a:ext uri="{FF2B5EF4-FFF2-40B4-BE49-F238E27FC236}">
                          <a16:creationId xmlns:a16="http://schemas.microsoft.com/office/drawing/2014/main" id="{00EF3DDD-979B-49D2-9124-1AE1A80E18E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3" name="Rechte verbindingslijn 312">
                      <a:extLst>
                        <a:ext uri="{FF2B5EF4-FFF2-40B4-BE49-F238E27FC236}">
                          <a16:creationId xmlns:a16="http://schemas.microsoft.com/office/drawing/2014/main" id="{D41DC41C-9A90-48BA-BC45-0AE7D69E0C8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4" name="Rechte verbindingslijn 313">
                      <a:extLst>
                        <a:ext uri="{FF2B5EF4-FFF2-40B4-BE49-F238E27FC236}">
                          <a16:creationId xmlns:a16="http://schemas.microsoft.com/office/drawing/2014/main" id="{B712EB88-5853-41E3-A78E-902998B8240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307" name="Groep 306">
                    <a:extLst>
                      <a:ext uri="{FF2B5EF4-FFF2-40B4-BE49-F238E27FC236}">
                        <a16:creationId xmlns:a16="http://schemas.microsoft.com/office/drawing/2014/main" id="{C47F4CD3-8F8F-43B9-8158-CFD276D226FA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308" name="Rechthoek 307">
                      <a:extLst>
                        <a:ext uri="{FF2B5EF4-FFF2-40B4-BE49-F238E27FC236}">
                          <a16:creationId xmlns:a16="http://schemas.microsoft.com/office/drawing/2014/main" id="{44694C19-57A4-4E97-8509-BE5D204E505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09" name="Pijl: punthaak 308">
                      <a:extLst>
                        <a:ext uri="{FF2B5EF4-FFF2-40B4-BE49-F238E27FC236}">
                          <a16:creationId xmlns:a16="http://schemas.microsoft.com/office/drawing/2014/main" id="{81FD895E-93A5-4BBD-9549-39DBD908FF24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02" name="Rechthoek 301">
                <a:extLst>
                  <a:ext uri="{FF2B5EF4-FFF2-40B4-BE49-F238E27FC236}">
                    <a16:creationId xmlns:a16="http://schemas.microsoft.com/office/drawing/2014/main" id="{3032A8C2-BCB6-481F-A789-549100DBBA67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03" name="Rechthoek 302">
                <a:extLst>
                  <a:ext uri="{FF2B5EF4-FFF2-40B4-BE49-F238E27FC236}">
                    <a16:creationId xmlns:a16="http://schemas.microsoft.com/office/drawing/2014/main" id="{E457FCBA-2671-4847-835D-027D3C569DA7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48" name="Rechte verbindingslijn 147">
              <a:extLst>
                <a:ext uri="{FF2B5EF4-FFF2-40B4-BE49-F238E27FC236}">
                  <a16:creationId xmlns:a16="http://schemas.microsoft.com/office/drawing/2014/main" id="{FCF92496-6915-4458-8131-F065CEBA60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9" name="Rechthoek 148">
              <a:extLst>
                <a:ext uri="{FF2B5EF4-FFF2-40B4-BE49-F238E27FC236}">
                  <a16:creationId xmlns:a16="http://schemas.microsoft.com/office/drawing/2014/main" id="{B304805A-060F-4397-BAB4-B44A00E9B27A}"/>
                </a:ext>
              </a:extLst>
            </p:cNvPr>
            <p:cNvSpPr/>
            <p:nvPr userDrawn="1"/>
          </p:nvSpPr>
          <p:spPr>
            <a:xfrm>
              <a:off x="-2791378" y="193306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36195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Bullets</a:t>
              </a:r>
            </a:p>
          </p:txBody>
        </p:sp>
        <p:sp>
          <p:nvSpPr>
            <p:cNvPr id="150" name="Ovaal 149">
              <a:extLst>
                <a:ext uri="{FF2B5EF4-FFF2-40B4-BE49-F238E27FC236}">
                  <a16:creationId xmlns:a16="http://schemas.microsoft.com/office/drawing/2014/main" id="{0775ACB2-164D-4CEC-93B7-75227E7CBEBC}"/>
                </a:ext>
              </a:extLst>
            </p:cNvPr>
            <p:cNvSpPr/>
            <p:nvPr userDrawn="1"/>
          </p:nvSpPr>
          <p:spPr>
            <a:xfrm>
              <a:off x="-3274878" y="236994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51" name="Rechthoek 150">
              <a:extLst>
                <a:ext uri="{FF2B5EF4-FFF2-40B4-BE49-F238E27FC236}">
                  <a16:creationId xmlns:a16="http://schemas.microsoft.com/office/drawing/2014/main" id="{D021417A-86A7-4706-B468-333415AE6DAC}"/>
                </a:ext>
              </a:extLst>
            </p:cNvPr>
            <p:cNvSpPr/>
            <p:nvPr userDrawn="1"/>
          </p:nvSpPr>
          <p:spPr>
            <a:xfrm>
              <a:off x="-2791378" y="237291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2788" marR="0" lvl="1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Sub-bullets</a:t>
              </a:r>
            </a:p>
          </p:txBody>
        </p:sp>
        <p:sp>
          <p:nvSpPr>
            <p:cNvPr id="152" name="Ovaal 151">
              <a:extLst>
                <a:ext uri="{FF2B5EF4-FFF2-40B4-BE49-F238E27FC236}">
                  <a16:creationId xmlns:a16="http://schemas.microsoft.com/office/drawing/2014/main" id="{17AA9788-B58A-419A-9CBA-FEB22B948F77}"/>
                </a:ext>
              </a:extLst>
            </p:cNvPr>
            <p:cNvSpPr/>
            <p:nvPr userDrawn="1"/>
          </p:nvSpPr>
          <p:spPr>
            <a:xfrm>
              <a:off x="-3274878" y="281016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53" name="Rechthoek 152">
              <a:extLst>
                <a:ext uri="{FF2B5EF4-FFF2-40B4-BE49-F238E27FC236}">
                  <a16:creationId xmlns:a16="http://schemas.microsoft.com/office/drawing/2014/main" id="{C12D07E2-E6BB-468A-9A39-CAA78BF93518}"/>
                </a:ext>
              </a:extLst>
            </p:cNvPr>
            <p:cNvSpPr/>
            <p:nvPr userDrawn="1"/>
          </p:nvSpPr>
          <p:spPr>
            <a:xfrm>
              <a:off x="-2791378" y="281277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54" name="Ovaal 153">
              <a:extLst>
                <a:ext uri="{FF2B5EF4-FFF2-40B4-BE49-F238E27FC236}">
                  <a16:creationId xmlns:a16="http://schemas.microsoft.com/office/drawing/2014/main" id="{C68E880C-121C-4DCE-9869-9A141ED7D9EB}"/>
                </a:ext>
              </a:extLst>
            </p:cNvPr>
            <p:cNvSpPr/>
            <p:nvPr userDrawn="1"/>
          </p:nvSpPr>
          <p:spPr>
            <a:xfrm>
              <a:off x="-3274878" y="32503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03E26B72-88B0-4352-8484-098719585F46}"/>
                </a:ext>
              </a:extLst>
            </p:cNvPr>
            <p:cNvSpPr/>
            <p:nvPr userDrawn="1"/>
          </p:nvSpPr>
          <p:spPr>
            <a:xfrm>
              <a:off x="-2791378" y="325262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b="0" kern="1200" noProof="0" dirty="0">
                  <a:solidFill>
                    <a:schemeClr val="bg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156" name="Ovaal 155">
              <a:extLst>
                <a:ext uri="{FF2B5EF4-FFF2-40B4-BE49-F238E27FC236}">
                  <a16:creationId xmlns:a16="http://schemas.microsoft.com/office/drawing/2014/main" id="{38C39199-BD4D-46E5-9DBE-9109D9230917}"/>
                </a:ext>
              </a:extLst>
            </p:cNvPr>
            <p:cNvSpPr/>
            <p:nvPr userDrawn="1"/>
          </p:nvSpPr>
          <p:spPr>
            <a:xfrm>
              <a:off x="-3274878" y="369061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E8E23C3C-FED3-4F50-A679-A81C05B97F59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cxnSp>
          <p:nvCxnSpPr>
            <p:cNvPr id="158" name="Rechte verbindingslijn 157">
              <a:extLst>
                <a:ext uri="{FF2B5EF4-FFF2-40B4-BE49-F238E27FC236}">
                  <a16:creationId xmlns:a16="http://schemas.microsoft.com/office/drawing/2014/main" id="{12083C92-1410-401D-BCD5-7EB70EF3C4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74917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9" name="Ovaal 158">
              <a:extLst>
                <a:ext uri="{FF2B5EF4-FFF2-40B4-BE49-F238E27FC236}">
                  <a16:creationId xmlns:a16="http://schemas.microsoft.com/office/drawing/2014/main" id="{67A5DEE4-CBB8-464B-9BE8-00ECEB94BAF9}"/>
                </a:ext>
              </a:extLst>
            </p:cNvPr>
            <p:cNvSpPr/>
            <p:nvPr userDrawn="1"/>
          </p:nvSpPr>
          <p:spPr>
            <a:xfrm>
              <a:off x="-3274878" y="41308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A9799A71-B5B1-4C2A-AB62-939DE612721F}"/>
                </a:ext>
              </a:extLst>
            </p:cNvPr>
            <p:cNvSpPr/>
            <p:nvPr userDrawn="1"/>
          </p:nvSpPr>
          <p:spPr>
            <a:xfrm>
              <a:off x="-2791378" y="413233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5" indent="-542925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Nummers</a:t>
              </a:r>
            </a:p>
          </p:txBody>
        </p:sp>
        <p:sp>
          <p:nvSpPr>
            <p:cNvPr id="161" name="Ovaal 160">
              <a:extLst>
                <a:ext uri="{FF2B5EF4-FFF2-40B4-BE49-F238E27FC236}">
                  <a16:creationId xmlns:a16="http://schemas.microsoft.com/office/drawing/2014/main" id="{3929FF50-FB8C-4481-9C46-6B5C96EA23AB}"/>
                </a:ext>
              </a:extLst>
            </p:cNvPr>
            <p:cNvSpPr/>
            <p:nvPr userDrawn="1"/>
          </p:nvSpPr>
          <p:spPr>
            <a:xfrm>
              <a:off x="-3274878" y="457107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5DF89A96-B916-477F-B808-48FAB3752B97}"/>
                </a:ext>
              </a:extLst>
            </p:cNvPr>
            <p:cNvSpPr/>
            <p:nvPr userDrawn="1"/>
          </p:nvSpPr>
          <p:spPr>
            <a:xfrm>
              <a:off x="-2791378" y="457218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6" indent="-35560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Bullets</a:t>
              </a:r>
            </a:p>
          </p:txBody>
        </p:sp>
        <p:sp>
          <p:nvSpPr>
            <p:cNvPr id="288" name="Ovaal 287">
              <a:extLst>
                <a:ext uri="{FF2B5EF4-FFF2-40B4-BE49-F238E27FC236}">
                  <a16:creationId xmlns:a16="http://schemas.microsoft.com/office/drawing/2014/main" id="{18816D87-8917-4404-A3AE-D8C241F9289E}"/>
                </a:ext>
              </a:extLst>
            </p:cNvPr>
            <p:cNvSpPr/>
            <p:nvPr userDrawn="1"/>
          </p:nvSpPr>
          <p:spPr>
            <a:xfrm>
              <a:off x="-3274878" y="50112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89" name="Rechthoek 288">
              <a:extLst>
                <a:ext uri="{FF2B5EF4-FFF2-40B4-BE49-F238E27FC236}">
                  <a16:creationId xmlns:a16="http://schemas.microsoft.com/office/drawing/2014/main" id="{DCC5CBE8-E3FB-4AB7-A488-0DB688DAE793}"/>
                </a:ext>
              </a:extLst>
            </p:cNvPr>
            <p:cNvSpPr/>
            <p:nvPr userDrawn="1"/>
          </p:nvSpPr>
          <p:spPr>
            <a:xfrm>
              <a:off x="-2791378" y="501204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7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lphaLcPeriod"/>
                <a:tabLst/>
                <a:defRPr/>
              </a:pPr>
              <a:r>
                <a:rPr lang="en-US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ABC</a:t>
              </a:r>
            </a:p>
          </p:txBody>
        </p:sp>
        <p:sp>
          <p:nvSpPr>
            <p:cNvPr id="290" name="Ovaal 289">
              <a:extLst>
                <a:ext uri="{FF2B5EF4-FFF2-40B4-BE49-F238E27FC236}">
                  <a16:creationId xmlns:a16="http://schemas.microsoft.com/office/drawing/2014/main" id="{F74BBC93-7231-4861-BB4E-F0D42214C474}"/>
                </a:ext>
              </a:extLst>
            </p:cNvPr>
            <p:cNvSpPr/>
            <p:nvPr userDrawn="1"/>
          </p:nvSpPr>
          <p:spPr>
            <a:xfrm>
              <a:off x="-3274878" y="545152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91" name="Rechthoek 290">
              <a:extLst>
                <a:ext uri="{FF2B5EF4-FFF2-40B4-BE49-F238E27FC236}">
                  <a16:creationId xmlns:a16="http://schemas.microsoft.com/office/drawing/2014/main" id="{D5A8B558-5A72-41B4-827C-0B4E197659C4}"/>
                </a:ext>
              </a:extLst>
            </p:cNvPr>
            <p:cNvSpPr/>
            <p:nvPr userDrawn="1"/>
          </p:nvSpPr>
          <p:spPr>
            <a:xfrm>
              <a:off x="-2791378" y="545189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756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2">
            <a:extLst>
              <a:ext uri="{FF2B5EF4-FFF2-40B4-BE49-F238E27FC236}">
                <a16:creationId xmlns:a16="http://schemas.microsoft.com/office/drawing/2014/main" id="{9A29AFAD-46EE-42D3-AE33-64CC662FC00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2793" y="0"/>
            <a:ext cx="5869207" cy="6858000"/>
          </a:xfrm>
          <a:noFill/>
        </p:spPr>
        <p:txBody>
          <a:bodyPr tIns="288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 baseline="0">
                <a:ln w="3175">
                  <a:noFill/>
                  <a:miter lim="800000"/>
                </a:ln>
                <a:latin typeface="+mj-lt"/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afbeelding in te voegen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972000" y="1571747"/>
            <a:ext cx="4691945" cy="432000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Rood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grpSp>
        <p:nvGrpSpPr>
          <p:cNvPr id="9" name="GRID" hidden="1">
            <a:extLst>
              <a:ext uri="{FF2B5EF4-FFF2-40B4-BE49-F238E27FC236}">
                <a16:creationId xmlns:a16="http://schemas.microsoft.com/office/drawing/2014/main" id="{51FA94CB-6590-46F4-8087-8D3B87037E96}"/>
              </a:ext>
            </a:extLst>
          </p:cNvPr>
          <p:cNvGrpSpPr/>
          <p:nvPr userDrawn="1"/>
        </p:nvGrpSpPr>
        <p:grpSpPr>
          <a:xfrm>
            <a:off x="0" y="0"/>
            <a:ext cx="12192001" cy="6858000"/>
            <a:chOff x="0" y="0"/>
            <a:chExt cx="12192001" cy="6858000"/>
          </a:xfrm>
          <a:solidFill>
            <a:schemeClr val="accent1">
              <a:alpha val="49000"/>
            </a:schemeClr>
          </a:solidFill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FE26218F-29CA-4C38-A7B9-856DD203405C}"/>
                </a:ext>
              </a:extLst>
            </p:cNvPr>
            <p:cNvSpPr/>
            <p:nvPr userDrawn="1"/>
          </p:nvSpPr>
          <p:spPr>
            <a:xfrm>
              <a:off x="0" y="0"/>
              <a:ext cx="12192000" cy="7077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DD99824B-F195-48AD-8361-BBBC388E15B2}"/>
                </a:ext>
              </a:extLst>
            </p:cNvPr>
            <p:cNvSpPr/>
            <p:nvPr userDrawn="1"/>
          </p:nvSpPr>
          <p:spPr>
            <a:xfrm>
              <a:off x="0" y="1308447"/>
              <a:ext cx="12192000" cy="1565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090E162F-12C8-4AE2-9BB8-F9880B0CAE3F}"/>
                </a:ext>
              </a:extLst>
            </p:cNvPr>
            <p:cNvSpPr/>
            <p:nvPr userDrawn="1"/>
          </p:nvSpPr>
          <p:spPr>
            <a:xfrm>
              <a:off x="0" y="5934343"/>
              <a:ext cx="12192000" cy="2509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E2F9DA5-E478-4EB3-B711-926FDD03A279}"/>
                </a:ext>
              </a:extLst>
            </p:cNvPr>
            <p:cNvSpPr/>
            <p:nvPr userDrawn="1"/>
          </p:nvSpPr>
          <p:spPr>
            <a:xfrm>
              <a:off x="0" y="6402152"/>
              <a:ext cx="12192000" cy="4558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E2901B7D-23C2-40D3-8D03-0A74FF0E8B78}"/>
                </a:ext>
              </a:extLst>
            </p:cNvPr>
            <p:cNvSpPr/>
            <p:nvPr userDrawn="1"/>
          </p:nvSpPr>
          <p:spPr>
            <a:xfrm>
              <a:off x="0" y="0"/>
              <a:ext cx="4445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B5B7CB31-E0BC-4704-A8B6-D0B4EDA15F5A}"/>
                </a:ext>
              </a:extLst>
            </p:cNvPr>
            <p:cNvSpPr/>
            <p:nvPr userDrawn="1"/>
          </p:nvSpPr>
          <p:spPr>
            <a:xfrm>
              <a:off x="11738415" y="0"/>
              <a:ext cx="453586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B2165875-FD52-4018-A504-59B26012B64E}"/>
                </a:ext>
              </a:extLst>
            </p:cNvPr>
            <p:cNvSpPr/>
            <p:nvPr userDrawn="1"/>
          </p:nvSpPr>
          <p:spPr>
            <a:xfrm>
              <a:off x="5869207" y="0"/>
              <a:ext cx="453586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335C-FCC3-4C78-B48E-7EF7D821BEEF}" type="datetime1">
              <a:rPr lang="nl-NL" smtClean="0"/>
              <a:t>10-10-2022</a:t>
            </a:fld>
            <a:endParaRPr lang="nl-NL"/>
          </a:p>
        </p:txBody>
      </p:sp>
      <p:grpSp>
        <p:nvGrpSpPr>
          <p:cNvPr id="164" name="Instructie">
            <a:extLst>
              <a:ext uri="{FF2B5EF4-FFF2-40B4-BE49-F238E27FC236}">
                <a16:creationId xmlns:a16="http://schemas.microsoft.com/office/drawing/2014/main" id="{37026B65-6948-43CC-8024-F1D2036974B0}"/>
              </a:ext>
            </a:extLst>
          </p:cNvPr>
          <p:cNvGrpSpPr/>
          <p:nvPr userDrawn="1"/>
        </p:nvGrpSpPr>
        <p:grpSpPr>
          <a:xfrm>
            <a:off x="12391601" y="0"/>
            <a:ext cx="3389661" cy="4934293"/>
            <a:chOff x="12391601" y="0"/>
            <a:chExt cx="3389661" cy="4934293"/>
          </a:xfrm>
        </p:grpSpPr>
        <p:grpSp>
          <p:nvGrpSpPr>
            <p:cNvPr id="165" name="Groep 164">
              <a:extLst>
                <a:ext uri="{FF2B5EF4-FFF2-40B4-BE49-F238E27FC236}">
                  <a16:creationId xmlns:a16="http://schemas.microsoft.com/office/drawing/2014/main" id="{C9B20113-4759-48C1-9881-247CCBE98DD8}"/>
                </a:ext>
              </a:extLst>
            </p:cNvPr>
            <p:cNvGrpSpPr/>
            <p:nvPr userDrawn="1"/>
          </p:nvGrpSpPr>
          <p:grpSpPr>
            <a:xfrm>
              <a:off x="12757282" y="3250242"/>
              <a:ext cx="1499406" cy="678267"/>
              <a:chOff x="12757283" y="3120781"/>
              <a:chExt cx="1499406" cy="678267"/>
            </a:xfrm>
          </p:grpSpPr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70DE0F46-9A43-45A3-8280-BC629B8D4CC1}"/>
                  </a:ext>
                </a:extLst>
              </p:cNvPr>
              <p:cNvSpPr/>
              <p:nvPr userDrawn="1"/>
            </p:nvSpPr>
            <p:spPr>
              <a:xfrm>
                <a:off x="12757283" y="3120781"/>
                <a:ext cx="149940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Rechthoek 192">
                <a:extLst>
                  <a:ext uri="{FF2B5EF4-FFF2-40B4-BE49-F238E27FC236}">
                    <a16:creationId xmlns:a16="http://schemas.microsoft.com/office/drawing/2014/main" id="{72B758CA-6448-4B27-B22A-73FD81A23156}"/>
                  </a:ext>
                </a:extLst>
              </p:cNvPr>
              <p:cNvSpPr/>
              <p:nvPr userDrawn="1"/>
            </p:nvSpPr>
            <p:spPr>
              <a:xfrm>
                <a:off x="12761843" y="3432170"/>
                <a:ext cx="1478943" cy="257235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Tekstvak 193">
                <a:extLst>
                  <a:ext uri="{FF2B5EF4-FFF2-40B4-BE49-F238E27FC236}">
                    <a16:creationId xmlns:a16="http://schemas.microsoft.com/office/drawing/2014/main" id="{59C2BBDD-97DB-440D-B3CB-54C597D3A0BD}"/>
                  </a:ext>
                </a:extLst>
              </p:cNvPr>
              <p:cNvSpPr txBox="1"/>
              <p:nvPr userDrawn="1"/>
            </p:nvSpPr>
            <p:spPr>
              <a:xfrm>
                <a:off x="12997648" y="3159891"/>
                <a:ext cx="957818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Naar voorgrond</a:t>
                </a:r>
              </a:p>
            </p:txBody>
          </p:sp>
          <p:sp>
            <p:nvSpPr>
              <p:cNvPr id="195" name="Tekstvak 194">
                <a:extLst>
                  <a:ext uri="{FF2B5EF4-FFF2-40B4-BE49-F238E27FC236}">
                    <a16:creationId xmlns:a16="http://schemas.microsoft.com/office/drawing/2014/main" id="{771169D2-EFDC-4694-999E-2025DE9EE1BB}"/>
                  </a:ext>
                </a:extLst>
              </p:cNvPr>
              <p:cNvSpPr txBox="1"/>
              <p:nvPr userDrawn="1"/>
            </p:nvSpPr>
            <p:spPr>
              <a:xfrm>
                <a:off x="12984219" y="3481017"/>
                <a:ext cx="116556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Naar achtergrond</a:t>
                </a:r>
              </a:p>
            </p:txBody>
          </p:sp>
          <p:pic>
            <p:nvPicPr>
              <p:cNvPr id="196" name="Picture 3">
                <a:extLst>
                  <a:ext uri="{FF2B5EF4-FFF2-40B4-BE49-F238E27FC236}">
                    <a16:creationId xmlns:a16="http://schemas.microsoft.com/office/drawing/2014/main" id="{CEE1DA5C-2467-4252-BF64-A9345864D9D1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38926" y="3567717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7" name="Gelijkbenige driehoek 196">
                <a:extLst>
                  <a:ext uri="{FF2B5EF4-FFF2-40B4-BE49-F238E27FC236}">
                    <a16:creationId xmlns:a16="http://schemas.microsoft.com/office/drawing/2014/main" id="{2FBBEC4F-CD14-491C-B9AA-9B1D29FDF150}"/>
                  </a:ext>
                </a:extLst>
              </p:cNvPr>
              <p:cNvSpPr/>
              <p:nvPr userDrawn="1"/>
            </p:nvSpPr>
            <p:spPr>
              <a:xfrm rot="5400000">
                <a:off x="14094210" y="3548999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98" name="Groep 197">
                <a:extLst>
                  <a:ext uri="{FF2B5EF4-FFF2-40B4-BE49-F238E27FC236}">
                    <a16:creationId xmlns:a16="http://schemas.microsoft.com/office/drawing/2014/main" id="{F41E19F4-1ADB-48EB-B67D-27A2AF6F1D63}"/>
                  </a:ext>
                </a:extLst>
              </p:cNvPr>
              <p:cNvGrpSpPr/>
              <p:nvPr userDrawn="1"/>
            </p:nvGrpSpPr>
            <p:grpSpPr>
              <a:xfrm>
                <a:off x="12822311" y="3178534"/>
                <a:ext cx="182309" cy="163794"/>
                <a:chOff x="12832541" y="3162395"/>
                <a:chExt cx="219532" cy="197236"/>
              </a:xfrm>
            </p:grpSpPr>
            <p:sp>
              <p:nvSpPr>
                <p:cNvPr id="203" name="Rechthoek 202">
                  <a:extLst>
                    <a:ext uri="{FF2B5EF4-FFF2-40B4-BE49-F238E27FC236}">
                      <a16:creationId xmlns:a16="http://schemas.microsoft.com/office/drawing/2014/main" id="{D5FC398C-269A-49E8-8A64-64AABDADF7AA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4" name="Rechthoek 203">
                  <a:extLst>
                    <a:ext uri="{FF2B5EF4-FFF2-40B4-BE49-F238E27FC236}">
                      <a16:creationId xmlns:a16="http://schemas.microsoft.com/office/drawing/2014/main" id="{04ED29EE-FBE0-4481-BE52-B2AB359E877E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D33C010D-13CC-40D2-989B-508ADF8E0765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grpSp>
            <p:nvGrpSpPr>
              <p:cNvPr id="199" name="Groep 198">
                <a:extLst>
                  <a:ext uri="{FF2B5EF4-FFF2-40B4-BE49-F238E27FC236}">
                    <a16:creationId xmlns:a16="http://schemas.microsoft.com/office/drawing/2014/main" id="{C875A591-EBA0-45D6-870D-3BECA0D0F7B5}"/>
                  </a:ext>
                </a:extLst>
              </p:cNvPr>
              <p:cNvGrpSpPr/>
              <p:nvPr userDrawn="1"/>
            </p:nvGrpSpPr>
            <p:grpSpPr>
              <a:xfrm>
                <a:off x="12822311" y="3480352"/>
                <a:ext cx="182309" cy="163794"/>
                <a:chOff x="12832541" y="3162395"/>
                <a:chExt cx="219532" cy="197236"/>
              </a:xfrm>
            </p:grpSpPr>
            <p:sp>
              <p:nvSpPr>
                <p:cNvPr id="200" name="Rechthoek 199">
                  <a:extLst>
                    <a:ext uri="{FF2B5EF4-FFF2-40B4-BE49-F238E27FC236}">
                      <a16:creationId xmlns:a16="http://schemas.microsoft.com/office/drawing/2014/main" id="{ED9CEDED-7608-4099-B0F2-67CBCC83AEAA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1" name="Rechthoek 200">
                  <a:extLst>
                    <a:ext uri="{FF2B5EF4-FFF2-40B4-BE49-F238E27FC236}">
                      <a16:creationId xmlns:a16="http://schemas.microsoft.com/office/drawing/2014/main" id="{CCE29130-9E34-487F-9106-B5FDF5C21508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2" name="Rechthoek 201">
                  <a:extLst>
                    <a:ext uri="{FF2B5EF4-FFF2-40B4-BE49-F238E27FC236}">
                      <a16:creationId xmlns:a16="http://schemas.microsoft.com/office/drawing/2014/main" id="{2033FAF5-9A0C-4D5C-8A37-39CD78C82A83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</p:grpSp>
        <p:grpSp>
          <p:nvGrpSpPr>
            <p:cNvPr id="166" name="Meer informatie">
              <a:extLst>
                <a:ext uri="{FF2B5EF4-FFF2-40B4-BE49-F238E27FC236}">
                  <a16:creationId xmlns:a16="http://schemas.microsoft.com/office/drawing/2014/main" id="{5526D891-AD8C-44F9-B187-13E5DCB2E139}"/>
                </a:ext>
              </a:extLst>
            </p:cNvPr>
            <p:cNvGrpSpPr/>
            <p:nvPr userDrawn="1"/>
          </p:nvGrpSpPr>
          <p:grpSpPr>
            <a:xfrm>
              <a:off x="12396764" y="4151020"/>
              <a:ext cx="3178515" cy="783273"/>
              <a:chOff x="-3741486" y="3386444"/>
              <a:chExt cx="3178515" cy="783273"/>
            </a:xfrm>
          </p:grpSpPr>
          <p:sp>
            <p:nvSpPr>
              <p:cNvPr id="189" name="Freeform 101">
                <a:extLst>
                  <a:ext uri="{FF2B5EF4-FFF2-40B4-BE49-F238E27FC236}">
                    <a16:creationId xmlns:a16="http://schemas.microsoft.com/office/drawing/2014/main" id="{59822D6C-2DC3-4442-8B3C-6AB767BA81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90" name="Rechthoek 189">
                <a:extLst>
                  <a:ext uri="{FF2B5EF4-FFF2-40B4-BE49-F238E27FC236}">
                    <a16:creationId xmlns:a16="http://schemas.microsoft.com/office/drawing/2014/main" id="{C017B7CB-D89E-4BF0-9B2B-E247BA82C30C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91" name="Rechte verbindingslijn 190">
                <a:extLst>
                  <a:ext uri="{FF2B5EF4-FFF2-40B4-BE49-F238E27FC236}">
                    <a16:creationId xmlns:a16="http://schemas.microsoft.com/office/drawing/2014/main" id="{2A731424-3861-43C3-84BC-130DD7142DE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1E86F7E8-EC7E-4A7E-A896-C02C792D470C}"/>
                </a:ext>
              </a:extLst>
            </p:cNvPr>
            <p:cNvSpPr/>
            <p:nvPr userDrawn="1"/>
          </p:nvSpPr>
          <p:spPr>
            <a:xfrm>
              <a:off x="12397262" y="0"/>
              <a:ext cx="3384000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68" name="Ovaal 167">
              <a:extLst>
                <a:ext uri="{FF2B5EF4-FFF2-40B4-BE49-F238E27FC236}">
                  <a16:creationId xmlns:a16="http://schemas.microsoft.com/office/drawing/2014/main" id="{28E9221C-8038-4B14-ACE9-D6013B120CB4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69" name="Rechte verbindingslijn 168">
              <a:extLst>
                <a:ext uri="{FF2B5EF4-FFF2-40B4-BE49-F238E27FC236}">
                  <a16:creationId xmlns:a16="http://schemas.microsoft.com/office/drawing/2014/main" id="{FE1259F2-AEF7-4D9F-AE3A-6934AB5C5D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70" name="Rechte verbindingslijn 169">
              <a:extLst>
                <a:ext uri="{FF2B5EF4-FFF2-40B4-BE49-F238E27FC236}">
                  <a16:creationId xmlns:a16="http://schemas.microsoft.com/office/drawing/2014/main" id="{CEE20EEE-ED28-4052-A0AD-3A088A2B735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72805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DFC1C346-65E6-4243-9117-B1B682C8F071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7386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72" name="Rechte verbindingslijn 171">
              <a:extLst>
                <a:ext uri="{FF2B5EF4-FFF2-40B4-BE49-F238E27FC236}">
                  <a16:creationId xmlns:a16="http://schemas.microsoft.com/office/drawing/2014/main" id="{AB8010CD-67EB-4078-9600-B83E4423363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03313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3" name="Ovaal 172">
              <a:extLst>
                <a:ext uri="{FF2B5EF4-FFF2-40B4-BE49-F238E27FC236}">
                  <a16:creationId xmlns:a16="http://schemas.microsoft.com/office/drawing/2014/main" id="{595461CD-F1F7-4393-9666-BF029B65570F}"/>
                </a:ext>
              </a:extLst>
            </p:cNvPr>
            <p:cNvSpPr/>
            <p:nvPr userDrawn="1"/>
          </p:nvSpPr>
          <p:spPr>
            <a:xfrm>
              <a:off x="12391601" y="185652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40FDAC91-C6BF-4FDE-A982-5EA89D20698D}"/>
                </a:ext>
              </a:extLst>
            </p:cNvPr>
            <p:cNvSpPr/>
            <p:nvPr userDrawn="1"/>
          </p:nvSpPr>
          <p:spPr>
            <a:xfrm>
              <a:off x="12757282" y="1922587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75" name="Groep 174">
              <a:extLst>
                <a:ext uri="{FF2B5EF4-FFF2-40B4-BE49-F238E27FC236}">
                  <a16:creationId xmlns:a16="http://schemas.microsoft.com/office/drawing/2014/main" id="{58971AB1-AAD1-4B9D-A465-C72AE3198278}"/>
                </a:ext>
              </a:extLst>
            </p:cNvPr>
            <p:cNvGrpSpPr/>
            <p:nvPr userDrawn="1"/>
          </p:nvGrpSpPr>
          <p:grpSpPr>
            <a:xfrm>
              <a:off x="12757282" y="1291752"/>
              <a:ext cx="294789" cy="318834"/>
              <a:chOff x="14466489" y="1001522"/>
              <a:chExt cx="290627" cy="314333"/>
            </a:xfrm>
          </p:grpSpPr>
          <p:sp>
            <p:nvSpPr>
              <p:cNvPr id="183" name="Rechthoek 182">
                <a:extLst>
                  <a:ext uri="{FF2B5EF4-FFF2-40B4-BE49-F238E27FC236}">
                    <a16:creationId xmlns:a16="http://schemas.microsoft.com/office/drawing/2014/main" id="{B446B015-10CC-489B-8D8A-B269FA37F780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Ovaal 183">
                <a:extLst>
                  <a:ext uri="{FF2B5EF4-FFF2-40B4-BE49-F238E27FC236}">
                    <a16:creationId xmlns:a16="http://schemas.microsoft.com/office/drawing/2014/main" id="{BEC7E7E7-6D1E-452C-A973-0161B7FF3D05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Vrije vorm: vorm 184">
                <a:extLst>
                  <a:ext uri="{FF2B5EF4-FFF2-40B4-BE49-F238E27FC236}">
                    <a16:creationId xmlns:a16="http://schemas.microsoft.com/office/drawing/2014/main" id="{F476E58C-DA17-4829-9639-45B1E5C23737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Rechthoek: afgeronde hoeken 185">
                <a:extLst>
                  <a:ext uri="{FF2B5EF4-FFF2-40B4-BE49-F238E27FC236}">
                    <a16:creationId xmlns:a16="http://schemas.microsoft.com/office/drawing/2014/main" id="{1E88231B-ED42-41DF-9817-10466535CD5C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87" name="Rechte verbindingslijn 186">
                <a:extLst>
                  <a:ext uri="{FF2B5EF4-FFF2-40B4-BE49-F238E27FC236}">
                    <a16:creationId xmlns:a16="http://schemas.microsoft.com/office/drawing/2014/main" id="{08D7C14C-0155-485C-BF6F-813CD9CA03E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88" name="Rechte verbindingslijn 187">
                <a:extLst>
                  <a:ext uri="{FF2B5EF4-FFF2-40B4-BE49-F238E27FC236}">
                    <a16:creationId xmlns:a16="http://schemas.microsoft.com/office/drawing/2014/main" id="{8EDE9A61-58F5-4B13-81DA-763FA00A2BA9}"/>
                  </a:ext>
                </a:extLst>
              </p:cNvPr>
              <p:cNvCxnSpPr>
                <a:cxnSpLocks/>
                <a:stCxn id="18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76" name="Ovaal 175">
              <a:extLst>
                <a:ext uri="{FF2B5EF4-FFF2-40B4-BE49-F238E27FC236}">
                  <a16:creationId xmlns:a16="http://schemas.microsoft.com/office/drawing/2014/main" id="{98693FD5-5435-465A-B94B-B97EA03C476E}"/>
                </a:ext>
              </a:extLst>
            </p:cNvPr>
            <p:cNvSpPr/>
            <p:nvPr userDrawn="1"/>
          </p:nvSpPr>
          <p:spPr>
            <a:xfrm>
              <a:off x="12391601" y="2768077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4996E550-739C-44E7-BC89-8B6A974E3931}"/>
                </a:ext>
              </a:extLst>
            </p:cNvPr>
            <p:cNvSpPr/>
            <p:nvPr userDrawn="1"/>
          </p:nvSpPr>
          <p:spPr>
            <a:xfrm>
              <a:off x="12757283" y="2834141"/>
              <a:ext cx="2817996" cy="31661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afbeelding en kies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´Naar achtergrond´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78" name="Rechte verbindingslijn 177">
              <a:extLst>
                <a:ext uri="{FF2B5EF4-FFF2-40B4-BE49-F238E27FC236}">
                  <a16:creationId xmlns:a16="http://schemas.microsoft.com/office/drawing/2014/main" id="{60CBD64B-9E24-4FA3-8AD0-F6F9D151F94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64991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79" name="Groep 178">
              <a:extLst>
                <a:ext uri="{FF2B5EF4-FFF2-40B4-BE49-F238E27FC236}">
                  <a16:creationId xmlns:a16="http://schemas.microsoft.com/office/drawing/2014/main" id="{7683C293-9728-42E5-9ABE-07277D2DF1E8}"/>
                </a:ext>
              </a:extLst>
            </p:cNvPr>
            <p:cNvGrpSpPr/>
            <p:nvPr userDrawn="1"/>
          </p:nvGrpSpPr>
          <p:grpSpPr>
            <a:xfrm>
              <a:off x="12757282" y="2296644"/>
              <a:ext cx="825500" cy="209550"/>
              <a:chOff x="13504624" y="2444818"/>
              <a:chExt cx="825500" cy="209550"/>
            </a:xfrm>
          </p:grpSpPr>
          <p:sp>
            <p:nvSpPr>
              <p:cNvPr id="180" name="Rechthoek 179">
                <a:extLst>
                  <a:ext uri="{FF2B5EF4-FFF2-40B4-BE49-F238E27FC236}">
                    <a16:creationId xmlns:a16="http://schemas.microsoft.com/office/drawing/2014/main" id="{8D5780D4-F5E0-407B-963C-7404D8CC4966}"/>
                  </a:ext>
                </a:extLst>
              </p:cNvPr>
              <p:cNvSpPr/>
              <p:nvPr userDrawn="1"/>
            </p:nvSpPr>
            <p:spPr>
              <a:xfrm>
                <a:off x="13504624" y="2444818"/>
                <a:ext cx="825500" cy="20955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81" name="Rechte verbindingslijn 180">
                <a:extLst>
                  <a:ext uri="{FF2B5EF4-FFF2-40B4-BE49-F238E27FC236}">
                    <a16:creationId xmlns:a16="http://schemas.microsoft.com/office/drawing/2014/main" id="{3F7F962C-6A38-48ED-A896-E0092FDF5886}"/>
                  </a:ext>
                </a:extLst>
              </p:cNvPr>
              <p:cNvCxnSpPr/>
              <p:nvPr userDrawn="1"/>
            </p:nvCxnSpPr>
            <p:spPr>
              <a:xfrm>
                <a:off x="14155269" y="2477218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82" name="Gelijkbenige driehoek 181">
                <a:extLst>
                  <a:ext uri="{FF2B5EF4-FFF2-40B4-BE49-F238E27FC236}">
                    <a16:creationId xmlns:a16="http://schemas.microsoft.com/office/drawing/2014/main" id="{57C24AA2-E954-4575-9CA2-228AE45A5E70}"/>
                  </a:ext>
                </a:extLst>
              </p:cNvPr>
              <p:cNvSpPr/>
              <p:nvPr userDrawn="1"/>
            </p:nvSpPr>
            <p:spPr>
              <a:xfrm rot="10800000">
                <a:off x="14196089" y="2528872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" name="Titel 7">
            <a:extLst>
              <a:ext uri="{FF2B5EF4-FFF2-40B4-BE49-F238E27FC236}">
                <a16:creationId xmlns:a16="http://schemas.microsoft.com/office/drawing/2014/main" id="{CC67AA92-4767-4F7D-A36C-4F126F7517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905991"/>
            <a:ext cx="3463156" cy="416831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209" name="Tijdelijke aanduiding voor dianummer 5">
            <a:extLst>
              <a:ext uri="{FF2B5EF4-FFF2-40B4-BE49-F238E27FC236}">
                <a16:creationId xmlns:a16="http://schemas.microsoft.com/office/drawing/2014/main" id="{1DF5A072-B7BB-4008-BACC-205BBA4AF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210" name="Tijdelijke aanduiding voor voettekst 4">
            <a:extLst>
              <a:ext uri="{FF2B5EF4-FFF2-40B4-BE49-F238E27FC236}">
                <a16:creationId xmlns:a16="http://schemas.microsoft.com/office/drawing/2014/main" id="{405EE1BB-E41B-47CC-B1B5-56738C6C13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206" name="Tijdelijke aanduiding voor tekst 7">
            <a:extLst>
              <a:ext uri="{FF2B5EF4-FFF2-40B4-BE49-F238E27FC236}">
                <a16:creationId xmlns:a16="http://schemas.microsoft.com/office/drawing/2014/main" id="{85D5F2AB-2A79-4365-9556-F7C17E1C9D0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88" name="Tekstvak 287">
            <a:extLst>
              <a:ext uri="{FF2B5EF4-FFF2-40B4-BE49-F238E27FC236}">
                <a16:creationId xmlns:a16="http://schemas.microsoft.com/office/drawing/2014/main" id="{67F81368-313E-4D17-8234-425A1FFCBF64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Tekst + Foto B</a:t>
            </a:r>
          </a:p>
        </p:txBody>
      </p:sp>
      <p:grpSp>
        <p:nvGrpSpPr>
          <p:cNvPr id="140" name="Groep 139">
            <a:extLst>
              <a:ext uri="{FF2B5EF4-FFF2-40B4-BE49-F238E27FC236}">
                <a16:creationId xmlns:a16="http://schemas.microsoft.com/office/drawing/2014/main" id="{7C23693A-A091-4A6D-807D-C6B4DA40FB8D}"/>
              </a:ext>
            </a:extLst>
          </p:cNvPr>
          <p:cNvGrpSpPr/>
          <p:nvPr userDrawn="1"/>
        </p:nvGrpSpPr>
        <p:grpSpPr>
          <a:xfrm>
            <a:off x="-3437547" y="1434"/>
            <a:ext cx="3194765" cy="5913154"/>
            <a:chOff x="-3437547" y="1434"/>
            <a:chExt cx="3194765" cy="5913154"/>
          </a:xfrm>
        </p:grpSpPr>
        <p:sp>
          <p:nvSpPr>
            <p:cNvPr id="141" name="Rechthoek 140">
              <a:extLst>
                <a:ext uri="{FF2B5EF4-FFF2-40B4-BE49-F238E27FC236}">
                  <a16:creationId xmlns:a16="http://schemas.microsoft.com/office/drawing/2014/main" id="{4D907D2B-77AB-4E32-A844-5EF1EBF97B4A}"/>
                </a:ext>
              </a:extLst>
            </p:cNvPr>
            <p:cNvSpPr/>
            <p:nvPr userDrawn="1"/>
          </p:nvSpPr>
          <p:spPr>
            <a:xfrm>
              <a:off x="-3420798" y="1749171"/>
              <a:ext cx="3176012" cy="4165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cxnSp>
          <p:nvCxnSpPr>
            <p:cNvPr id="142" name="Rechte verbindingslijn 141">
              <a:extLst>
                <a:ext uri="{FF2B5EF4-FFF2-40B4-BE49-F238E27FC236}">
                  <a16:creationId xmlns:a16="http://schemas.microsoft.com/office/drawing/2014/main" id="{5DF58509-6B15-4A7F-AF53-5C55AB4CDD1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91747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3" name="Rechthoek 142">
              <a:extLst>
                <a:ext uri="{FF2B5EF4-FFF2-40B4-BE49-F238E27FC236}">
                  <a16:creationId xmlns:a16="http://schemas.microsoft.com/office/drawing/2014/main" id="{93E97948-4EED-4EC8-A999-E8CA2ADB6E95}"/>
                </a:ext>
              </a:extLst>
            </p:cNvPr>
            <p:cNvSpPr/>
            <p:nvPr userDrawn="1"/>
          </p:nvSpPr>
          <p:spPr>
            <a:xfrm>
              <a:off x="-2800614" y="3692478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28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Quotes</a:t>
              </a:r>
            </a:p>
          </p:txBody>
        </p:sp>
        <p:sp>
          <p:nvSpPr>
            <p:cNvPr id="144" name="Rechthoek 143">
              <a:extLst>
                <a:ext uri="{FF2B5EF4-FFF2-40B4-BE49-F238E27FC236}">
                  <a16:creationId xmlns:a16="http://schemas.microsoft.com/office/drawing/2014/main" id="{F13D7747-E3B3-4EB4-AFD8-054D01A091FC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5" name="Ovaal 144">
              <a:extLst>
                <a:ext uri="{FF2B5EF4-FFF2-40B4-BE49-F238E27FC236}">
                  <a16:creationId xmlns:a16="http://schemas.microsoft.com/office/drawing/2014/main" id="{5CFF0055-787C-47C0-91E5-85600A57984E}"/>
                </a:ext>
              </a:extLst>
            </p:cNvPr>
            <p:cNvSpPr/>
            <p:nvPr userDrawn="1"/>
          </p:nvSpPr>
          <p:spPr>
            <a:xfrm>
              <a:off x="-3274878" y="192971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46" name="Rechte verbindingslijn 145">
              <a:extLst>
                <a:ext uri="{FF2B5EF4-FFF2-40B4-BE49-F238E27FC236}">
                  <a16:creationId xmlns:a16="http://schemas.microsoft.com/office/drawing/2014/main" id="{F1678F87-A140-4F04-84A7-4B68416E39E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47" name="Groep 146">
              <a:extLst>
                <a:ext uri="{FF2B5EF4-FFF2-40B4-BE49-F238E27FC236}">
                  <a16:creationId xmlns:a16="http://schemas.microsoft.com/office/drawing/2014/main" id="{E02FEC4F-A8A2-4B7E-964E-D27A517C7720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92" name="Rechthoek 291">
                <a:extLst>
                  <a:ext uri="{FF2B5EF4-FFF2-40B4-BE49-F238E27FC236}">
                    <a16:creationId xmlns:a16="http://schemas.microsoft.com/office/drawing/2014/main" id="{B3FD4BA9-9B14-47A6-9287-7849A66EE16E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93" name="Rechte verbindingslijn 292">
                <a:extLst>
                  <a:ext uri="{FF2B5EF4-FFF2-40B4-BE49-F238E27FC236}">
                    <a16:creationId xmlns:a16="http://schemas.microsoft.com/office/drawing/2014/main" id="{0C55ADC6-5344-47BF-9C7E-90933BCBC57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Rechte verbindingslijn 293">
                <a:extLst>
                  <a:ext uri="{FF2B5EF4-FFF2-40B4-BE49-F238E27FC236}">
                    <a16:creationId xmlns:a16="http://schemas.microsoft.com/office/drawing/2014/main" id="{DF520567-0109-450A-B5F4-954FB1EC737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5" name="Rechthoek 294">
                <a:extLst>
                  <a:ext uri="{FF2B5EF4-FFF2-40B4-BE49-F238E27FC236}">
                    <a16:creationId xmlns:a16="http://schemas.microsoft.com/office/drawing/2014/main" id="{BD32D0E5-1C24-4679-8870-5F50E2B4D62B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96" name="Groep 295">
                <a:extLst>
                  <a:ext uri="{FF2B5EF4-FFF2-40B4-BE49-F238E27FC236}">
                    <a16:creationId xmlns:a16="http://schemas.microsoft.com/office/drawing/2014/main" id="{B48D175D-C187-484C-8959-B132629BF7EB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335" name="Groep 334">
                  <a:extLst>
                    <a:ext uri="{FF2B5EF4-FFF2-40B4-BE49-F238E27FC236}">
                      <a16:creationId xmlns:a16="http://schemas.microsoft.com/office/drawing/2014/main" id="{323C7D53-9D4D-432D-B7FB-58B419DD17FF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339" name="Rechte verbindingslijn 338">
                    <a:extLst>
                      <a:ext uri="{FF2B5EF4-FFF2-40B4-BE49-F238E27FC236}">
                        <a16:creationId xmlns:a16="http://schemas.microsoft.com/office/drawing/2014/main" id="{CEE180FB-BB3E-4F09-8B94-3CDBD149D9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0" name="Rechte verbindingslijn 339">
                    <a:extLst>
                      <a:ext uri="{FF2B5EF4-FFF2-40B4-BE49-F238E27FC236}">
                        <a16:creationId xmlns:a16="http://schemas.microsoft.com/office/drawing/2014/main" id="{1156ACF9-67DB-42C0-BEF7-CE49DF67D8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1" name="Rechte verbindingslijn 340">
                    <a:extLst>
                      <a:ext uri="{FF2B5EF4-FFF2-40B4-BE49-F238E27FC236}">
                        <a16:creationId xmlns:a16="http://schemas.microsoft.com/office/drawing/2014/main" id="{93E9AD57-3220-4895-A392-BE1E37CD875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2" name="Rechte verbindingslijn 341">
                    <a:extLst>
                      <a:ext uri="{FF2B5EF4-FFF2-40B4-BE49-F238E27FC236}">
                        <a16:creationId xmlns:a16="http://schemas.microsoft.com/office/drawing/2014/main" id="{9BB48DC9-5610-4807-934B-938BB774392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3" name="Rechte verbindingslijn 342">
                    <a:extLst>
                      <a:ext uri="{FF2B5EF4-FFF2-40B4-BE49-F238E27FC236}">
                        <a16:creationId xmlns:a16="http://schemas.microsoft.com/office/drawing/2014/main" id="{FB56F354-A1FB-43E1-9900-D9D095DF1FC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336" name="Groep 335">
                  <a:extLst>
                    <a:ext uri="{FF2B5EF4-FFF2-40B4-BE49-F238E27FC236}">
                      <a16:creationId xmlns:a16="http://schemas.microsoft.com/office/drawing/2014/main" id="{4CCC8E70-A276-4B29-B8D1-EBB2D83DC5E0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337" name="Rechthoek 336">
                    <a:extLst>
                      <a:ext uri="{FF2B5EF4-FFF2-40B4-BE49-F238E27FC236}">
                        <a16:creationId xmlns:a16="http://schemas.microsoft.com/office/drawing/2014/main" id="{9500D677-DD99-435D-B3B1-1B52DA36FE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38" name="Pijl: punthaak 337">
                    <a:extLst>
                      <a:ext uri="{FF2B5EF4-FFF2-40B4-BE49-F238E27FC236}">
                        <a16:creationId xmlns:a16="http://schemas.microsoft.com/office/drawing/2014/main" id="{3D73EEE2-EE93-40D5-98C4-A889B7728F3A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297" name="Groep 296">
                <a:extLst>
                  <a:ext uri="{FF2B5EF4-FFF2-40B4-BE49-F238E27FC236}">
                    <a16:creationId xmlns:a16="http://schemas.microsoft.com/office/drawing/2014/main" id="{7B6C586D-F828-4BDC-80B5-4D9C00952A8A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326" name="Groep 325">
                  <a:extLst>
                    <a:ext uri="{FF2B5EF4-FFF2-40B4-BE49-F238E27FC236}">
                      <a16:creationId xmlns:a16="http://schemas.microsoft.com/office/drawing/2014/main" id="{D2EE647A-FB96-4B60-BEC2-43E4A74EBA1B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330" name="Rechte verbindingslijn 329">
                    <a:extLst>
                      <a:ext uri="{FF2B5EF4-FFF2-40B4-BE49-F238E27FC236}">
                        <a16:creationId xmlns:a16="http://schemas.microsoft.com/office/drawing/2014/main" id="{D8BE32BC-53D2-4701-A33E-7F5AC4D621C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1" name="Rechte verbindingslijn 330">
                    <a:extLst>
                      <a:ext uri="{FF2B5EF4-FFF2-40B4-BE49-F238E27FC236}">
                        <a16:creationId xmlns:a16="http://schemas.microsoft.com/office/drawing/2014/main" id="{A5A4760A-27D0-468C-8F78-D35682BDBCD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2" name="Rechte verbindingslijn 331">
                    <a:extLst>
                      <a:ext uri="{FF2B5EF4-FFF2-40B4-BE49-F238E27FC236}">
                        <a16:creationId xmlns:a16="http://schemas.microsoft.com/office/drawing/2014/main" id="{70C3B9CB-8574-4D4C-BDEE-71B36A35869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3" name="Rechte verbindingslijn 332">
                    <a:extLst>
                      <a:ext uri="{FF2B5EF4-FFF2-40B4-BE49-F238E27FC236}">
                        <a16:creationId xmlns:a16="http://schemas.microsoft.com/office/drawing/2014/main" id="{FA0B0BC4-5571-4059-B1BB-6FA7ECCBFE7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4" name="Rechte verbindingslijn 333">
                    <a:extLst>
                      <a:ext uri="{FF2B5EF4-FFF2-40B4-BE49-F238E27FC236}">
                        <a16:creationId xmlns:a16="http://schemas.microsoft.com/office/drawing/2014/main" id="{97CAF1E5-9E48-4806-AC0C-60365561487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327" name="Groep 326">
                  <a:extLst>
                    <a:ext uri="{FF2B5EF4-FFF2-40B4-BE49-F238E27FC236}">
                      <a16:creationId xmlns:a16="http://schemas.microsoft.com/office/drawing/2014/main" id="{DE39CC52-9B6F-4F30-B6E8-BC29B32BF859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328" name="Rechthoek 327">
                    <a:extLst>
                      <a:ext uri="{FF2B5EF4-FFF2-40B4-BE49-F238E27FC236}">
                        <a16:creationId xmlns:a16="http://schemas.microsoft.com/office/drawing/2014/main" id="{8FDE302F-007D-4DB9-9A27-15BE44CF73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29" name="Pijl: punthaak 328">
                    <a:extLst>
                      <a:ext uri="{FF2B5EF4-FFF2-40B4-BE49-F238E27FC236}">
                        <a16:creationId xmlns:a16="http://schemas.microsoft.com/office/drawing/2014/main" id="{D177102A-8B0F-443B-8A22-5B70C9117492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298" name="Rechte verbindingslijn 297">
                <a:extLst>
                  <a:ext uri="{FF2B5EF4-FFF2-40B4-BE49-F238E27FC236}">
                    <a16:creationId xmlns:a16="http://schemas.microsoft.com/office/drawing/2014/main" id="{4533BDA6-1918-4BAB-A85D-4D3781CEA28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299" name="Rechte verbindingslijn 298">
                <a:extLst>
                  <a:ext uri="{FF2B5EF4-FFF2-40B4-BE49-F238E27FC236}">
                    <a16:creationId xmlns:a16="http://schemas.microsoft.com/office/drawing/2014/main" id="{3E115C8F-37EC-40F9-AC75-EED256B375E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00" name="Groep 299">
                <a:extLst>
                  <a:ext uri="{FF2B5EF4-FFF2-40B4-BE49-F238E27FC236}">
                    <a16:creationId xmlns:a16="http://schemas.microsoft.com/office/drawing/2014/main" id="{CCA0A88C-7CA7-48C4-938C-4E4D01EEEFD8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315" name="Rechthoek 314">
                  <a:extLst>
                    <a:ext uri="{FF2B5EF4-FFF2-40B4-BE49-F238E27FC236}">
                      <a16:creationId xmlns:a16="http://schemas.microsoft.com/office/drawing/2014/main" id="{F6CA5E92-35A7-431F-83EF-363742C5039D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16" name="Groep 315">
                  <a:extLst>
                    <a:ext uri="{FF2B5EF4-FFF2-40B4-BE49-F238E27FC236}">
                      <a16:creationId xmlns:a16="http://schemas.microsoft.com/office/drawing/2014/main" id="{DFA5CF64-1DCB-4D36-BAD9-D27CF042B107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317" name="Groep 316">
                    <a:extLst>
                      <a:ext uri="{FF2B5EF4-FFF2-40B4-BE49-F238E27FC236}">
                        <a16:creationId xmlns:a16="http://schemas.microsoft.com/office/drawing/2014/main" id="{803A67F1-19E0-49E5-8909-6EDF42E9A02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321" name="Rechte verbindingslijn 320">
                      <a:extLst>
                        <a:ext uri="{FF2B5EF4-FFF2-40B4-BE49-F238E27FC236}">
                          <a16:creationId xmlns:a16="http://schemas.microsoft.com/office/drawing/2014/main" id="{9630AED6-B9B5-4C13-B224-B6FF38376C6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2" name="Rechte verbindingslijn 321">
                      <a:extLst>
                        <a:ext uri="{FF2B5EF4-FFF2-40B4-BE49-F238E27FC236}">
                          <a16:creationId xmlns:a16="http://schemas.microsoft.com/office/drawing/2014/main" id="{FCAA546C-E461-4EFA-84C7-E65EB25EC7D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3" name="Rechte verbindingslijn 322">
                      <a:extLst>
                        <a:ext uri="{FF2B5EF4-FFF2-40B4-BE49-F238E27FC236}">
                          <a16:creationId xmlns:a16="http://schemas.microsoft.com/office/drawing/2014/main" id="{063FB5B2-7723-43A5-8A01-46420CDEF78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4" name="Rechte verbindingslijn 323">
                      <a:extLst>
                        <a:ext uri="{FF2B5EF4-FFF2-40B4-BE49-F238E27FC236}">
                          <a16:creationId xmlns:a16="http://schemas.microsoft.com/office/drawing/2014/main" id="{AB3C8022-8B73-4334-85BA-1C7DAB7D711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5" name="Rechte verbindingslijn 324">
                      <a:extLst>
                        <a:ext uri="{FF2B5EF4-FFF2-40B4-BE49-F238E27FC236}">
                          <a16:creationId xmlns:a16="http://schemas.microsoft.com/office/drawing/2014/main" id="{468DDD03-98A2-4E51-8C03-55842B1F8C4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318" name="Groep 317">
                    <a:extLst>
                      <a:ext uri="{FF2B5EF4-FFF2-40B4-BE49-F238E27FC236}">
                        <a16:creationId xmlns:a16="http://schemas.microsoft.com/office/drawing/2014/main" id="{4FF0267E-5715-4FE6-8284-EF9648F33EB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319" name="Rechthoek 318">
                      <a:extLst>
                        <a:ext uri="{FF2B5EF4-FFF2-40B4-BE49-F238E27FC236}">
                          <a16:creationId xmlns:a16="http://schemas.microsoft.com/office/drawing/2014/main" id="{BA1CFA40-7176-4862-81EA-7FF2742266B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20" name="Pijl: punthaak 319">
                      <a:extLst>
                        <a:ext uri="{FF2B5EF4-FFF2-40B4-BE49-F238E27FC236}">
                          <a16:creationId xmlns:a16="http://schemas.microsoft.com/office/drawing/2014/main" id="{3D9B158C-FF42-49F2-B04E-E5DAB5C3AF5F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01" name="Groep 300">
                <a:extLst>
                  <a:ext uri="{FF2B5EF4-FFF2-40B4-BE49-F238E27FC236}">
                    <a16:creationId xmlns:a16="http://schemas.microsoft.com/office/drawing/2014/main" id="{F9376EAE-F585-4A5F-87A0-0CADFB3A4C9C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04" name="Rechthoek 303">
                  <a:extLst>
                    <a:ext uri="{FF2B5EF4-FFF2-40B4-BE49-F238E27FC236}">
                      <a16:creationId xmlns:a16="http://schemas.microsoft.com/office/drawing/2014/main" id="{29F39286-F1E8-4983-8417-17115045F908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05" name="Groep 304">
                  <a:extLst>
                    <a:ext uri="{FF2B5EF4-FFF2-40B4-BE49-F238E27FC236}">
                      <a16:creationId xmlns:a16="http://schemas.microsoft.com/office/drawing/2014/main" id="{F912523E-BB7B-40C5-B916-0269DAEB2B9B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306" name="Groep 305">
                    <a:extLst>
                      <a:ext uri="{FF2B5EF4-FFF2-40B4-BE49-F238E27FC236}">
                        <a16:creationId xmlns:a16="http://schemas.microsoft.com/office/drawing/2014/main" id="{59471956-D445-48A6-A677-307451E56B8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310" name="Rechte verbindingslijn 309">
                      <a:extLst>
                        <a:ext uri="{FF2B5EF4-FFF2-40B4-BE49-F238E27FC236}">
                          <a16:creationId xmlns:a16="http://schemas.microsoft.com/office/drawing/2014/main" id="{2CE9105C-4DF6-43DA-92F3-D4061CB3F2F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1" name="Rechte verbindingslijn 310">
                      <a:extLst>
                        <a:ext uri="{FF2B5EF4-FFF2-40B4-BE49-F238E27FC236}">
                          <a16:creationId xmlns:a16="http://schemas.microsoft.com/office/drawing/2014/main" id="{D9C6EABF-25D6-4B89-BA17-944DB44A7F6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2" name="Rechte verbindingslijn 311">
                      <a:extLst>
                        <a:ext uri="{FF2B5EF4-FFF2-40B4-BE49-F238E27FC236}">
                          <a16:creationId xmlns:a16="http://schemas.microsoft.com/office/drawing/2014/main" id="{A4A7BD9F-9F71-47CA-BEC8-062593BAF11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3" name="Rechte verbindingslijn 312">
                      <a:extLst>
                        <a:ext uri="{FF2B5EF4-FFF2-40B4-BE49-F238E27FC236}">
                          <a16:creationId xmlns:a16="http://schemas.microsoft.com/office/drawing/2014/main" id="{3A7D1B51-2ABE-4843-A7D5-1890920D0F93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4" name="Rechte verbindingslijn 313">
                      <a:extLst>
                        <a:ext uri="{FF2B5EF4-FFF2-40B4-BE49-F238E27FC236}">
                          <a16:creationId xmlns:a16="http://schemas.microsoft.com/office/drawing/2014/main" id="{54ECEE85-C1B2-4C1E-8CE4-D63F7B85223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307" name="Groep 306">
                    <a:extLst>
                      <a:ext uri="{FF2B5EF4-FFF2-40B4-BE49-F238E27FC236}">
                        <a16:creationId xmlns:a16="http://schemas.microsoft.com/office/drawing/2014/main" id="{D28B7B9D-627F-4059-BDE8-86866D70A094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308" name="Rechthoek 307">
                      <a:extLst>
                        <a:ext uri="{FF2B5EF4-FFF2-40B4-BE49-F238E27FC236}">
                          <a16:creationId xmlns:a16="http://schemas.microsoft.com/office/drawing/2014/main" id="{1E2A42BF-B81B-429C-9733-84369D0B54B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09" name="Pijl: punthaak 308">
                      <a:extLst>
                        <a:ext uri="{FF2B5EF4-FFF2-40B4-BE49-F238E27FC236}">
                          <a16:creationId xmlns:a16="http://schemas.microsoft.com/office/drawing/2014/main" id="{5F7077F3-219F-4D71-8A57-004C38332D67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02" name="Rechthoek 301">
                <a:extLst>
                  <a:ext uri="{FF2B5EF4-FFF2-40B4-BE49-F238E27FC236}">
                    <a16:creationId xmlns:a16="http://schemas.microsoft.com/office/drawing/2014/main" id="{2FAC9F06-3D30-4712-9092-4EDE0668F435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03" name="Rechthoek 302">
                <a:extLst>
                  <a:ext uri="{FF2B5EF4-FFF2-40B4-BE49-F238E27FC236}">
                    <a16:creationId xmlns:a16="http://schemas.microsoft.com/office/drawing/2014/main" id="{983B8A4D-45F5-4F99-A197-FB6B74119AF8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48" name="Rechte verbindingslijn 147">
              <a:extLst>
                <a:ext uri="{FF2B5EF4-FFF2-40B4-BE49-F238E27FC236}">
                  <a16:creationId xmlns:a16="http://schemas.microsoft.com/office/drawing/2014/main" id="{2DEF558C-83D3-4AEE-86CC-2B5DC1DB58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9" name="Rechthoek 148">
              <a:extLst>
                <a:ext uri="{FF2B5EF4-FFF2-40B4-BE49-F238E27FC236}">
                  <a16:creationId xmlns:a16="http://schemas.microsoft.com/office/drawing/2014/main" id="{909F62B7-D500-4E30-9847-4C78834750E5}"/>
                </a:ext>
              </a:extLst>
            </p:cNvPr>
            <p:cNvSpPr/>
            <p:nvPr userDrawn="1"/>
          </p:nvSpPr>
          <p:spPr>
            <a:xfrm>
              <a:off x="-2791378" y="193306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36195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Bullets</a:t>
              </a:r>
            </a:p>
          </p:txBody>
        </p:sp>
        <p:sp>
          <p:nvSpPr>
            <p:cNvPr id="150" name="Ovaal 149">
              <a:extLst>
                <a:ext uri="{FF2B5EF4-FFF2-40B4-BE49-F238E27FC236}">
                  <a16:creationId xmlns:a16="http://schemas.microsoft.com/office/drawing/2014/main" id="{8FFEF4BF-DA70-4A20-9419-8203303C5521}"/>
                </a:ext>
              </a:extLst>
            </p:cNvPr>
            <p:cNvSpPr/>
            <p:nvPr userDrawn="1"/>
          </p:nvSpPr>
          <p:spPr>
            <a:xfrm>
              <a:off x="-3274878" y="236994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51" name="Rechthoek 150">
              <a:extLst>
                <a:ext uri="{FF2B5EF4-FFF2-40B4-BE49-F238E27FC236}">
                  <a16:creationId xmlns:a16="http://schemas.microsoft.com/office/drawing/2014/main" id="{C7672D8E-5A74-42C0-B50C-7F6708673E5C}"/>
                </a:ext>
              </a:extLst>
            </p:cNvPr>
            <p:cNvSpPr/>
            <p:nvPr userDrawn="1"/>
          </p:nvSpPr>
          <p:spPr>
            <a:xfrm>
              <a:off x="-2791378" y="237291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2788" marR="0" lvl="1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Sub-bullets</a:t>
              </a:r>
            </a:p>
          </p:txBody>
        </p:sp>
        <p:sp>
          <p:nvSpPr>
            <p:cNvPr id="152" name="Ovaal 151">
              <a:extLst>
                <a:ext uri="{FF2B5EF4-FFF2-40B4-BE49-F238E27FC236}">
                  <a16:creationId xmlns:a16="http://schemas.microsoft.com/office/drawing/2014/main" id="{43F4FDF4-3DA0-4412-973B-7FF79DECA810}"/>
                </a:ext>
              </a:extLst>
            </p:cNvPr>
            <p:cNvSpPr/>
            <p:nvPr userDrawn="1"/>
          </p:nvSpPr>
          <p:spPr>
            <a:xfrm>
              <a:off x="-3274878" y="281016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53" name="Rechthoek 152">
              <a:extLst>
                <a:ext uri="{FF2B5EF4-FFF2-40B4-BE49-F238E27FC236}">
                  <a16:creationId xmlns:a16="http://schemas.microsoft.com/office/drawing/2014/main" id="{DA742613-F412-4653-A5C7-D64AC28EA000}"/>
                </a:ext>
              </a:extLst>
            </p:cNvPr>
            <p:cNvSpPr/>
            <p:nvPr userDrawn="1"/>
          </p:nvSpPr>
          <p:spPr>
            <a:xfrm>
              <a:off x="-2791378" y="281277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54" name="Ovaal 153">
              <a:extLst>
                <a:ext uri="{FF2B5EF4-FFF2-40B4-BE49-F238E27FC236}">
                  <a16:creationId xmlns:a16="http://schemas.microsoft.com/office/drawing/2014/main" id="{B866B777-FA93-4600-BB6E-6F022CC91AFE}"/>
                </a:ext>
              </a:extLst>
            </p:cNvPr>
            <p:cNvSpPr/>
            <p:nvPr userDrawn="1"/>
          </p:nvSpPr>
          <p:spPr>
            <a:xfrm>
              <a:off x="-3274878" y="32503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F97D789E-09C6-498F-93AA-9E041233D18F}"/>
                </a:ext>
              </a:extLst>
            </p:cNvPr>
            <p:cNvSpPr/>
            <p:nvPr userDrawn="1"/>
          </p:nvSpPr>
          <p:spPr>
            <a:xfrm>
              <a:off x="-2791378" y="325262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b="0" kern="1200" noProof="0" dirty="0">
                  <a:solidFill>
                    <a:schemeClr val="bg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156" name="Ovaal 155">
              <a:extLst>
                <a:ext uri="{FF2B5EF4-FFF2-40B4-BE49-F238E27FC236}">
                  <a16:creationId xmlns:a16="http://schemas.microsoft.com/office/drawing/2014/main" id="{BF792567-8BAE-4AAD-93C0-817C2EC6FE9D}"/>
                </a:ext>
              </a:extLst>
            </p:cNvPr>
            <p:cNvSpPr/>
            <p:nvPr userDrawn="1"/>
          </p:nvSpPr>
          <p:spPr>
            <a:xfrm>
              <a:off x="-3274878" y="369061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7322FB27-4606-4AA2-A3AD-65865AD62CD9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cxnSp>
          <p:nvCxnSpPr>
            <p:cNvPr id="158" name="Rechte verbindingslijn 157">
              <a:extLst>
                <a:ext uri="{FF2B5EF4-FFF2-40B4-BE49-F238E27FC236}">
                  <a16:creationId xmlns:a16="http://schemas.microsoft.com/office/drawing/2014/main" id="{63B6E7D0-20B5-4546-A58A-32DD7BCFA02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74917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9" name="Ovaal 158">
              <a:extLst>
                <a:ext uri="{FF2B5EF4-FFF2-40B4-BE49-F238E27FC236}">
                  <a16:creationId xmlns:a16="http://schemas.microsoft.com/office/drawing/2014/main" id="{B94F5C65-6456-4093-87DA-6670055FD3B9}"/>
                </a:ext>
              </a:extLst>
            </p:cNvPr>
            <p:cNvSpPr/>
            <p:nvPr userDrawn="1"/>
          </p:nvSpPr>
          <p:spPr>
            <a:xfrm>
              <a:off x="-3274878" y="41308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A31C1312-EDB6-41C9-AB6F-3D38D2271F00}"/>
                </a:ext>
              </a:extLst>
            </p:cNvPr>
            <p:cNvSpPr/>
            <p:nvPr userDrawn="1"/>
          </p:nvSpPr>
          <p:spPr>
            <a:xfrm>
              <a:off x="-2791378" y="413233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5" indent="-542925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Nummers</a:t>
              </a:r>
            </a:p>
          </p:txBody>
        </p:sp>
        <p:sp>
          <p:nvSpPr>
            <p:cNvPr id="161" name="Ovaal 160">
              <a:extLst>
                <a:ext uri="{FF2B5EF4-FFF2-40B4-BE49-F238E27FC236}">
                  <a16:creationId xmlns:a16="http://schemas.microsoft.com/office/drawing/2014/main" id="{EA6BA892-7040-4643-96DC-15C9E6522914}"/>
                </a:ext>
              </a:extLst>
            </p:cNvPr>
            <p:cNvSpPr/>
            <p:nvPr userDrawn="1"/>
          </p:nvSpPr>
          <p:spPr>
            <a:xfrm>
              <a:off x="-3274878" y="457107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5E72252C-9232-490E-861F-F71BC83272A5}"/>
                </a:ext>
              </a:extLst>
            </p:cNvPr>
            <p:cNvSpPr/>
            <p:nvPr userDrawn="1"/>
          </p:nvSpPr>
          <p:spPr>
            <a:xfrm>
              <a:off x="-2791378" y="457218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6" indent="-35560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Bullets</a:t>
              </a:r>
            </a:p>
          </p:txBody>
        </p:sp>
        <p:sp>
          <p:nvSpPr>
            <p:cNvPr id="163" name="Ovaal 162">
              <a:extLst>
                <a:ext uri="{FF2B5EF4-FFF2-40B4-BE49-F238E27FC236}">
                  <a16:creationId xmlns:a16="http://schemas.microsoft.com/office/drawing/2014/main" id="{542972E8-E5CB-46F5-88B1-44D839E4FBDA}"/>
                </a:ext>
              </a:extLst>
            </p:cNvPr>
            <p:cNvSpPr/>
            <p:nvPr userDrawn="1"/>
          </p:nvSpPr>
          <p:spPr>
            <a:xfrm>
              <a:off x="-3274878" y="50112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89" name="Rechthoek 288">
              <a:extLst>
                <a:ext uri="{FF2B5EF4-FFF2-40B4-BE49-F238E27FC236}">
                  <a16:creationId xmlns:a16="http://schemas.microsoft.com/office/drawing/2014/main" id="{61FB45B8-57B8-4CDE-9245-FE91421789D3}"/>
                </a:ext>
              </a:extLst>
            </p:cNvPr>
            <p:cNvSpPr/>
            <p:nvPr userDrawn="1"/>
          </p:nvSpPr>
          <p:spPr>
            <a:xfrm>
              <a:off x="-2791378" y="501204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7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lphaLcPeriod"/>
                <a:tabLst/>
                <a:defRPr/>
              </a:pPr>
              <a:r>
                <a:rPr lang="en-US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ABC</a:t>
              </a:r>
            </a:p>
          </p:txBody>
        </p:sp>
        <p:sp>
          <p:nvSpPr>
            <p:cNvPr id="290" name="Ovaal 289">
              <a:extLst>
                <a:ext uri="{FF2B5EF4-FFF2-40B4-BE49-F238E27FC236}">
                  <a16:creationId xmlns:a16="http://schemas.microsoft.com/office/drawing/2014/main" id="{B58B9E1F-2EF4-43DD-A1CE-E22CCED3904C}"/>
                </a:ext>
              </a:extLst>
            </p:cNvPr>
            <p:cNvSpPr/>
            <p:nvPr userDrawn="1"/>
          </p:nvSpPr>
          <p:spPr>
            <a:xfrm>
              <a:off x="-3274878" y="545152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91" name="Rechthoek 290">
              <a:extLst>
                <a:ext uri="{FF2B5EF4-FFF2-40B4-BE49-F238E27FC236}">
                  <a16:creationId xmlns:a16="http://schemas.microsoft.com/office/drawing/2014/main" id="{CFDEE2B2-A096-4EA9-A9E7-FF4CC043487C}"/>
                </a:ext>
              </a:extLst>
            </p:cNvPr>
            <p:cNvSpPr/>
            <p:nvPr userDrawn="1"/>
          </p:nvSpPr>
          <p:spPr>
            <a:xfrm>
              <a:off x="-2791378" y="545189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039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oto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2">
            <a:extLst>
              <a:ext uri="{FF2B5EF4-FFF2-40B4-BE49-F238E27FC236}">
                <a16:creationId xmlns:a16="http://schemas.microsoft.com/office/drawing/2014/main" id="{9A29AFAD-46EE-42D3-AE33-64CC662FC00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50457" y="0"/>
            <a:ext cx="7441544" cy="6858000"/>
          </a:xfrm>
          <a:noFill/>
        </p:spPr>
        <p:txBody>
          <a:bodyPr tIns="2880000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800" b="0" baseline="0">
                <a:ln w="3175">
                  <a:noFill/>
                  <a:miter lim="800000"/>
                </a:ln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afbeelding in te voegen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972001" y="1571747"/>
            <a:ext cx="3119608" cy="4320000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Rood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grpSp>
        <p:nvGrpSpPr>
          <p:cNvPr id="9" name="GRID" hidden="1">
            <a:extLst>
              <a:ext uri="{FF2B5EF4-FFF2-40B4-BE49-F238E27FC236}">
                <a16:creationId xmlns:a16="http://schemas.microsoft.com/office/drawing/2014/main" id="{51FA94CB-6590-46F4-8087-8D3B87037E96}"/>
              </a:ext>
            </a:extLst>
          </p:cNvPr>
          <p:cNvGrpSpPr/>
          <p:nvPr userDrawn="1"/>
        </p:nvGrpSpPr>
        <p:grpSpPr>
          <a:xfrm>
            <a:off x="0" y="0"/>
            <a:ext cx="12192001" cy="6858000"/>
            <a:chOff x="0" y="0"/>
            <a:chExt cx="12192001" cy="6858000"/>
          </a:xfrm>
          <a:solidFill>
            <a:schemeClr val="accent1">
              <a:alpha val="49000"/>
            </a:schemeClr>
          </a:solidFill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FE26218F-29CA-4C38-A7B9-856DD203405C}"/>
                </a:ext>
              </a:extLst>
            </p:cNvPr>
            <p:cNvSpPr/>
            <p:nvPr userDrawn="1"/>
          </p:nvSpPr>
          <p:spPr>
            <a:xfrm>
              <a:off x="0" y="0"/>
              <a:ext cx="12192000" cy="7077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DD99824B-F195-48AD-8361-BBBC388E15B2}"/>
                </a:ext>
              </a:extLst>
            </p:cNvPr>
            <p:cNvSpPr/>
            <p:nvPr userDrawn="1"/>
          </p:nvSpPr>
          <p:spPr>
            <a:xfrm>
              <a:off x="0" y="1308447"/>
              <a:ext cx="12192000" cy="1565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090E162F-12C8-4AE2-9BB8-F9880B0CAE3F}"/>
                </a:ext>
              </a:extLst>
            </p:cNvPr>
            <p:cNvSpPr/>
            <p:nvPr userDrawn="1"/>
          </p:nvSpPr>
          <p:spPr>
            <a:xfrm>
              <a:off x="0" y="5934343"/>
              <a:ext cx="12192000" cy="2509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FE2F9DA5-E478-4EB3-B711-926FDD03A279}"/>
                </a:ext>
              </a:extLst>
            </p:cNvPr>
            <p:cNvSpPr/>
            <p:nvPr userDrawn="1"/>
          </p:nvSpPr>
          <p:spPr>
            <a:xfrm>
              <a:off x="0" y="6402152"/>
              <a:ext cx="12192000" cy="4558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E2901B7D-23C2-40D3-8D03-0A74FF0E8B78}"/>
                </a:ext>
              </a:extLst>
            </p:cNvPr>
            <p:cNvSpPr/>
            <p:nvPr userDrawn="1"/>
          </p:nvSpPr>
          <p:spPr>
            <a:xfrm>
              <a:off x="0" y="0"/>
              <a:ext cx="4445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B5B7CB31-E0BC-4704-A8B6-D0B4EDA15F5A}"/>
                </a:ext>
              </a:extLst>
            </p:cNvPr>
            <p:cNvSpPr/>
            <p:nvPr userDrawn="1"/>
          </p:nvSpPr>
          <p:spPr>
            <a:xfrm>
              <a:off x="11738415" y="0"/>
              <a:ext cx="453586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B2165875-FD52-4018-A504-59B26012B64E}"/>
                </a:ext>
              </a:extLst>
            </p:cNvPr>
            <p:cNvSpPr/>
            <p:nvPr userDrawn="1"/>
          </p:nvSpPr>
          <p:spPr>
            <a:xfrm>
              <a:off x="4296870" y="0"/>
              <a:ext cx="453586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/>
            </a:p>
          </p:txBody>
        </p:sp>
      </p:grp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E4C-AA8A-4BA5-BFDF-43FB140A0697}" type="datetime1">
              <a:rPr lang="nl-NL" smtClean="0"/>
              <a:t>10-10-2022</a:t>
            </a:fld>
            <a:endParaRPr lang="nl-NL"/>
          </a:p>
        </p:txBody>
      </p:sp>
      <p:grpSp>
        <p:nvGrpSpPr>
          <p:cNvPr id="164" name="Instructie">
            <a:extLst>
              <a:ext uri="{FF2B5EF4-FFF2-40B4-BE49-F238E27FC236}">
                <a16:creationId xmlns:a16="http://schemas.microsoft.com/office/drawing/2014/main" id="{21AA534E-A872-422E-B712-10ABDEB0096D}"/>
              </a:ext>
            </a:extLst>
          </p:cNvPr>
          <p:cNvGrpSpPr/>
          <p:nvPr userDrawn="1"/>
        </p:nvGrpSpPr>
        <p:grpSpPr>
          <a:xfrm>
            <a:off x="12391601" y="0"/>
            <a:ext cx="3389661" cy="4934293"/>
            <a:chOff x="12391601" y="0"/>
            <a:chExt cx="3389661" cy="4934293"/>
          </a:xfrm>
        </p:grpSpPr>
        <p:grpSp>
          <p:nvGrpSpPr>
            <p:cNvPr id="165" name="Groep 164">
              <a:extLst>
                <a:ext uri="{FF2B5EF4-FFF2-40B4-BE49-F238E27FC236}">
                  <a16:creationId xmlns:a16="http://schemas.microsoft.com/office/drawing/2014/main" id="{C8DAB44C-609C-45BA-9238-C3B9F836A17A}"/>
                </a:ext>
              </a:extLst>
            </p:cNvPr>
            <p:cNvGrpSpPr/>
            <p:nvPr userDrawn="1"/>
          </p:nvGrpSpPr>
          <p:grpSpPr>
            <a:xfrm>
              <a:off x="12757282" y="3250242"/>
              <a:ext cx="1499406" cy="678267"/>
              <a:chOff x="12757283" y="3120781"/>
              <a:chExt cx="1499406" cy="678267"/>
            </a:xfrm>
          </p:grpSpPr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B8EC2C93-5B94-4854-87EA-44E20BFEF796}"/>
                  </a:ext>
                </a:extLst>
              </p:cNvPr>
              <p:cNvSpPr/>
              <p:nvPr userDrawn="1"/>
            </p:nvSpPr>
            <p:spPr>
              <a:xfrm>
                <a:off x="12757283" y="3120781"/>
                <a:ext cx="149940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Rechthoek 192">
                <a:extLst>
                  <a:ext uri="{FF2B5EF4-FFF2-40B4-BE49-F238E27FC236}">
                    <a16:creationId xmlns:a16="http://schemas.microsoft.com/office/drawing/2014/main" id="{F478D129-A78C-4455-98A5-70CC6C41152C}"/>
                  </a:ext>
                </a:extLst>
              </p:cNvPr>
              <p:cNvSpPr/>
              <p:nvPr userDrawn="1"/>
            </p:nvSpPr>
            <p:spPr>
              <a:xfrm>
                <a:off x="12761843" y="3432170"/>
                <a:ext cx="1478943" cy="257235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Tekstvak 193">
                <a:extLst>
                  <a:ext uri="{FF2B5EF4-FFF2-40B4-BE49-F238E27FC236}">
                    <a16:creationId xmlns:a16="http://schemas.microsoft.com/office/drawing/2014/main" id="{646A13CB-0C47-4F20-81C6-9E11508F3E8E}"/>
                  </a:ext>
                </a:extLst>
              </p:cNvPr>
              <p:cNvSpPr txBox="1"/>
              <p:nvPr userDrawn="1"/>
            </p:nvSpPr>
            <p:spPr>
              <a:xfrm>
                <a:off x="12997648" y="3159891"/>
                <a:ext cx="957818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 dirty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Naar voorgrond</a:t>
                </a:r>
              </a:p>
            </p:txBody>
          </p:sp>
          <p:sp>
            <p:nvSpPr>
              <p:cNvPr id="195" name="Tekstvak 194">
                <a:extLst>
                  <a:ext uri="{FF2B5EF4-FFF2-40B4-BE49-F238E27FC236}">
                    <a16:creationId xmlns:a16="http://schemas.microsoft.com/office/drawing/2014/main" id="{26CC22ED-8C73-431C-B4BA-2329D36403BA}"/>
                  </a:ext>
                </a:extLst>
              </p:cNvPr>
              <p:cNvSpPr txBox="1"/>
              <p:nvPr userDrawn="1"/>
            </p:nvSpPr>
            <p:spPr>
              <a:xfrm>
                <a:off x="12984219" y="3481017"/>
                <a:ext cx="1165564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Naar achtergrond</a:t>
                </a:r>
              </a:p>
            </p:txBody>
          </p:sp>
          <p:pic>
            <p:nvPicPr>
              <p:cNvPr id="196" name="Picture 3">
                <a:extLst>
                  <a:ext uri="{FF2B5EF4-FFF2-40B4-BE49-F238E27FC236}">
                    <a16:creationId xmlns:a16="http://schemas.microsoft.com/office/drawing/2014/main" id="{D61B5526-1D08-44C7-B79B-188D323B026D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38926" y="3567717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7" name="Gelijkbenige driehoek 196">
                <a:extLst>
                  <a:ext uri="{FF2B5EF4-FFF2-40B4-BE49-F238E27FC236}">
                    <a16:creationId xmlns:a16="http://schemas.microsoft.com/office/drawing/2014/main" id="{DE39988E-E64C-4CA0-9B73-01AC3CEEB2B6}"/>
                  </a:ext>
                </a:extLst>
              </p:cNvPr>
              <p:cNvSpPr/>
              <p:nvPr userDrawn="1"/>
            </p:nvSpPr>
            <p:spPr>
              <a:xfrm rot="5400000">
                <a:off x="14094210" y="3548999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98" name="Groep 197">
                <a:extLst>
                  <a:ext uri="{FF2B5EF4-FFF2-40B4-BE49-F238E27FC236}">
                    <a16:creationId xmlns:a16="http://schemas.microsoft.com/office/drawing/2014/main" id="{A706B33D-1589-4BCF-9B5A-77B77E20B0C4}"/>
                  </a:ext>
                </a:extLst>
              </p:cNvPr>
              <p:cNvGrpSpPr/>
              <p:nvPr userDrawn="1"/>
            </p:nvGrpSpPr>
            <p:grpSpPr>
              <a:xfrm>
                <a:off x="12822311" y="3178534"/>
                <a:ext cx="182309" cy="163794"/>
                <a:chOff x="12832541" y="3162395"/>
                <a:chExt cx="219532" cy="197236"/>
              </a:xfrm>
            </p:grpSpPr>
            <p:sp>
              <p:nvSpPr>
                <p:cNvPr id="203" name="Rechthoek 202">
                  <a:extLst>
                    <a:ext uri="{FF2B5EF4-FFF2-40B4-BE49-F238E27FC236}">
                      <a16:creationId xmlns:a16="http://schemas.microsoft.com/office/drawing/2014/main" id="{237FCABD-E0AC-4815-AFDA-F9542B9C8653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4" name="Rechthoek 203">
                  <a:extLst>
                    <a:ext uri="{FF2B5EF4-FFF2-40B4-BE49-F238E27FC236}">
                      <a16:creationId xmlns:a16="http://schemas.microsoft.com/office/drawing/2014/main" id="{01A4CC04-979E-44F9-B89C-1EAA2547044D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5" name="Rechthoek 204">
                  <a:extLst>
                    <a:ext uri="{FF2B5EF4-FFF2-40B4-BE49-F238E27FC236}">
                      <a16:creationId xmlns:a16="http://schemas.microsoft.com/office/drawing/2014/main" id="{28CF8AAB-0550-4F30-9BC7-02BC0F7515C3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grpSp>
            <p:nvGrpSpPr>
              <p:cNvPr id="199" name="Groep 198">
                <a:extLst>
                  <a:ext uri="{FF2B5EF4-FFF2-40B4-BE49-F238E27FC236}">
                    <a16:creationId xmlns:a16="http://schemas.microsoft.com/office/drawing/2014/main" id="{8FC9A9F2-A839-4D1C-8A55-9B198BF966AE}"/>
                  </a:ext>
                </a:extLst>
              </p:cNvPr>
              <p:cNvGrpSpPr/>
              <p:nvPr userDrawn="1"/>
            </p:nvGrpSpPr>
            <p:grpSpPr>
              <a:xfrm>
                <a:off x="12822311" y="3480352"/>
                <a:ext cx="182309" cy="163794"/>
                <a:chOff x="12832541" y="3162395"/>
                <a:chExt cx="219532" cy="197236"/>
              </a:xfrm>
            </p:grpSpPr>
            <p:sp>
              <p:nvSpPr>
                <p:cNvPr id="200" name="Rechthoek 199">
                  <a:extLst>
                    <a:ext uri="{FF2B5EF4-FFF2-40B4-BE49-F238E27FC236}">
                      <a16:creationId xmlns:a16="http://schemas.microsoft.com/office/drawing/2014/main" id="{33118945-F52E-406C-9146-50FD149D8376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1" name="Rechthoek 200">
                  <a:extLst>
                    <a:ext uri="{FF2B5EF4-FFF2-40B4-BE49-F238E27FC236}">
                      <a16:creationId xmlns:a16="http://schemas.microsoft.com/office/drawing/2014/main" id="{6D55B218-B4C4-4E40-ACA0-6491F5D60C50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  <p:sp>
              <p:nvSpPr>
                <p:cNvPr id="202" name="Rechthoek 201">
                  <a:extLst>
                    <a:ext uri="{FF2B5EF4-FFF2-40B4-BE49-F238E27FC236}">
                      <a16:creationId xmlns:a16="http://schemas.microsoft.com/office/drawing/2014/main" id="{E44FFFBF-6BB3-46E8-8954-2C551BF6CAF1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</p:grpSp>
        <p:grpSp>
          <p:nvGrpSpPr>
            <p:cNvPr id="166" name="Meer informatie">
              <a:extLst>
                <a:ext uri="{FF2B5EF4-FFF2-40B4-BE49-F238E27FC236}">
                  <a16:creationId xmlns:a16="http://schemas.microsoft.com/office/drawing/2014/main" id="{D87A1D82-B87A-43C4-9D3C-E6023DF5D0FF}"/>
                </a:ext>
              </a:extLst>
            </p:cNvPr>
            <p:cNvGrpSpPr/>
            <p:nvPr userDrawn="1"/>
          </p:nvGrpSpPr>
          <p:grpSpPr>
            <a:xfrm>
              <a:off x="12396764" y="4151020"/>
              <a:ext cx="3178515" cy="783273"/>
              <a:chOff x="-3741486" y="3386444"/>
              <a:chExt cx="3178515" cy="783273"/>
            </a:xfrm>
          </p:grpSpPr>
          <p:sp>
            <p:nvSpPr>
              <p:cNvPr id="189" name="Freeform 101">
                <a:extLst>
                  <a:ext uri="{FF2B5EF4-FFF2-40B4-BE49-F238E27FC236}">
                    <a16:creationId xmlns:a16="http://schemas.microsoft.com/office/drawing/2014/main" id="{2AA14774-E18E-4F9D-8FC2-41952F83B0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90" name="Rechthoek 189">
                <a:extLst>
                  <a:ext uri="{FF2B5EF4-FFF2-40B4-BE49-F238E27FC236}">
                    <a16:creationId xmlns:a16="http://schemas.microsoft.com/office/drawing/2014/main" id="{757ED918-BE83-40EB-87FB-CF3A3C6AC625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91" name="Rechte verbindingslijn 190">
                <a:extLst>
                  <a:ext uri="{FF2B5EF4-FFF2-40B4-BE49-F238E27FC236}">
                    <a16:creationId xmlns:a16="http://schemas.microsoft.com/office/drawing/2014/main" id="{36C26134-2644-4ABB-A52D-DEB2226A2D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656839E0-BA13-438D-9E66-CBAF0988D3DB}"/>
                </a:ext>
              </a:extLst>
            </p:cNvPr>
            <p:cNvSpPr/>
            <p:nvPr userDrawn="1"/>
          </p:nvSpPr>
          <p:spPr>
            <a:xfrm>
              <a:off x="12397262" y="0"/>
              <a:ext cx="3384000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68" name="Ovaal 167">
              <a:extLst>
                <a:ext uri="{FF2B5EF4-FFF2-40B4-BE49-F238E27FC236}">
                  <a16:creationId xmlns:a16="http://schemas.microsoft.com/office/drawing/2014/main" id="{B90E1A2A-BF87-427C-8999-2110232DC826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69" name="Rechte verbindingslijn 168">
              <a:extLst>
                <a:ext uri="{FF2B5EF4-FFF2-40B4-BE49-F238E27FC236}">
                  <a16:creationId xmlns:a16="http://schemas.microsoft.com/office/drawing/2014/main" id="{097D91BF-1E56-451C-86AC-58390748E4D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70" name="Rechte verbindingslijn 169">
              <a:extLst>
                <a:ext uri="{FF2B5EF4-FFF2-40B4-BE49-F238E27FC236}">
                  <a16:creationId xmlns:a16="http://schemas.microsoft.com/office/drawing/2014/main" id="{2886BAC8-C349-4CDE-A253-8E0C1BCD1B5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72805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1" name="Rechthoek 170">
              <a:extLst>
                <a:ext uri="{FF2B5EF4-FFF2-40B4-BE49-F238E27FC236}">
                  <a16:creationId xmlns:a16="http://schemas.microsoft.com/office/drawing/2014/main" id="{6933BE4B-280E-489D-B298-9FDEBF53410D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7386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</a:t>
              </a:r>
              <a:b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72" name="Rechte verbindingslijn 171">
              <a:extLst>
                <a:ext uri="{FF2B5EF4-FFF2-40B4-BE49-F238E27FC236}">
                  <a16:creationId xmlns:a16="http://schemas.microsoft.com/office/drawing/2014/main" id="{AD34EED2-6BC2-4292-9204-DF48570658E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03313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73" name="Ovaal 172">
              <a:extLst>
                <a:ext uri="{FF2B5EF4-FFF2-40B4-BE49-F238E27FC236}">
                  <a16:creationId xmlns:a16="http://schemas.microsoft.com/office/drawing/2014/main" id="{A6A7A8C1-2312-409E-A69E-BF5E79F8C2E2}"/>
                </a:ext>
              </a:extLst>
            </p:cNvPr>
            <p:cNvSpPr/>
            <p:nvPr userDrawn="1"/>
          </p:nvSpPr>
          <p:spPr>
            <a:xfrm>
              <a:off x="12391601" y="1856524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B93201A5-0B93-46AF-833A-C283ACD1259C}"/>
                </a:ext>
              </a:extLst>
            </p:cNvPr>
            <p:cNvSpPr/>
            <p:nvPr userDrawn="1"/>
          </p:nvSpPr>
          <p:spPr>
            <a:xfrm>
              <a:off x="12757282" y="1922587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75" name="Groep 174">
              <a:extLst>
                <a:ext uri="{FF2B5EF4-FFF2-40B4-BE49-F238E27FC236}">
                  <a16:creationId xmlns:a16="http://schemas.microsoft.com/office/drawing/2014/main" id="{2843480E-ECB0-43A2-894D-1DDEE2ED4637}"/>
                </a:ext>
              </a:extLst>
            </p:cNvPr>
            <p:cNvGrpSpPr/>
            <p:nvPr userDrawn="1"/>
          </p:nvGrpSpPr>
          <p:grpSpPr>
            <a:xfrm>
              <a:off x="12757282" y="1291752"/>
              <a:ext cx="294789" cy="318834"/>
              <a:chOff x="14466489" y="1001522"/>
              <a:chExt cx="290627" cy="314333"/>
            </a:xfrm>
          </p:grpSpPr>
          <p:sp>
            <p:nvSpPr>
              <p:cNvPr id="183" name="Rechthoek 182">
                <a:extLst>
                  <a:ext uri="{FF2B5EF4-FFF2-40B4-BE49-F238E27FC236}">
                    <a16:creationId xmlns:a16="http://schemas.microsoft.com/office/drawing/2014/main" id="{5E6284AE-63A3-4C9D-8D52-C1BEF2F47FBB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Ovaal 183">
                <a:extLst>
                  <a:ext uri="{FF2B5EF4-FFF2-40B4-BE49-F238E27FC236}">
                    <a16:creationId xmlns:a16="http://schemas.microsoft.com/office/drawing/2014/main" id="{AD79975F-545D-49AA-9911-15336456FF17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Vrije vorm: vorm 184">
                <a:extLst>
                  <a:ext uri="{FF2B5EF4-FFF2-40B4-BE49-F238E27FC236}">
                    <a16:creationId xmlns:a16="http://schemas.microsoft.com/office/drawing/2014/main" id="{2C17461B-F22C-40B2-B866-F142E883D34E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Rechthoek: afgeronde hoeken 185">
                <a:extLst>
                  <a:ext uri="{FF2B5EF4-FFF2-40B4-BE49-F238E27FC236}">
                    <a16:creationId xmlns:a16="http://schemas.microsoft.com/office/drawing/2014/main" id="{EF617F67-41A7-49EF-A152-7B6D84E6C5E7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87" name="Rechte verbindingslijn 186">
                <a:extLst>
                  <a:ext uri="{FF2B5EF4-FFF2-40B4-BE49-F238E27FC236}">
                    <a16:creationId xmlns:a16="http://schemas.microsoft.com/office/drawing/2014/main" id="{A91AE699-D7C8-4349-875E-C15CAE029D7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88" name="Rechte verbindingslijn 187">
                <a:extLst>
                  <a:ext uri="{FF2B5EF4-FFF2-40B4-BE49-F238E27FC236}">
                    <a16:creationId xmlns:a16="http://schemas.microsoft.com/office/drawing/2014/main" id="{E5B8A788-F3D4-4FFD-8EEB-F7434F2FECFA}"/>
                  </a:ext>
                </a:extLst>
              </p:cNvPr>
              <p:cNvCxnSpPr>
                <a:cxnSpLocks/>
                <a:stCxn id="18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76" name="Ovaal 175">
              <a:extLst>
                <a:ext uri="{FF2B5EF4-FFF2-40B4-BE49-F238E27FC236}">
                  <a16:creationId xmlns:a16="http://schemas.microsoft.com/office/drawing/2014/main" id="{EE1DC33F-E491-41E1-BF72-60644971C687}"/>
                </a:ext>
              </a:extLst>
            </p:cNvPr>
            <p:cNvSpPr/>
            <p:nvPr userDrawn="1"/>
          </p:nvSpPr>
          <p:spPr>
            <a:xfrm>
              <a:off x="12391601" y="2768077"/>
              <a:ext cx="260914" cy="259683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252E4649-3BD4-47E2-9D0D-E6B0E804CE03}"/>
                </a:ext>
              </a:extLst>
            </p:cNvPr>
            <p:cNvSpPr/>
            <p:nvPr userDrawn="1"/>
          </p:nvSpPr>
          <p:spPr>
            <a:xfrm>
              <a:off x="12757283" y="2834141"/>
              <a:ext cx="2817996" cy="31661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afbeelding en kies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´Naar achtergrond´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78" name="Rechte verbindingslijn 177">
              <a:extLst>
                <a:ext uri="{FF2B5EF4-FFF2-40B4-BE49-F238E27FC236}">
                  <a16:creationId xmlns:a16="http://schemas.microsoft.com/office/drawing/2014/main" id="{461B670E-349B-4BCC-AC90-133371905BC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64991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79" name="Groep 178">
              <a:extLst>
                <a:ext uri="{FF2B5EF4-FFF2-40B4-BE49-F238E27FC236}">
                  <a16:creationId xmlns:a16="http://schemas.microsoft.com/office/drawing/2014/main" id="{888A271B-BF03-48B4-95EE-DA1126965DE9}"/>
                </a:ext>
              </a:extLst>
            </p:cNvPr>
            <p:cNvGrpSpPr/>
            <p:nvPr userDrawn="1"/>
          </p:nvGrpSpPr>
          <p:grpSpPr>
            <a:xfrm>
              <a:off x="12757282" y="2296644"/>
              <a:ext cx="825500" cy="209550"/>
              <a:chOff x="13504624" y="2444818"/>
              <a:chExt cx="825500" cy="209550"/>
            </a:xfrm>
          </p:grpSpPr>
          <p:sp>
            <p:nvSpPr>
              <p:cNvPr id="180" name="Rechthoek 179">
                <a:extLst>
                  <a:ext uri="{FF2B5EF4-FFF2-40B4-BE49-F238E27FC236}">
                    <a16:creationId xmlns:a16="http://schemas.microsoft.com/office/drawing/2014/main" id="{0944B186-C8E9-42AB-89AD-98B8D51DE2F3}"/>
                  </a:ext>
                </a:extLst>
              </p:cNvPr>
              <p:cNvSpPr/>
              <p:nvPr userDrawn="1"/>
            </p:nvSpPr>
            <p:spPr>
              <a:xfrm>
                <a:off x="13504624" y="2444818"/>
                <a:ext cx="825500" cy="20955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81" name="Rechte verbindingslijn 180">
                <a:extLst>
                  <a:ext uri="{FF2B5EF4-FFF2-40B4-BE49-F238E27FC236}">
                    <a16:creationId xmlns:a16="http://schemas.microsoft.com/office/drawing/2014/main" id="{4DC08A3A-725C-4107-862B-2425780FCC6D}"/>
                  </a:ext>
                </a:extLst>
              </p:cNvPr>
              <p:cNvCxnSpPr/>
              <p:nvPr userDrawn="1"/>
            </p:nvCxnSpPr>
            <p:spPr>
              <a:xfrm>
                <a:off x="14155269" y="2477218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82" name="Gelijkbenige driehoek 181">
                <a:extLst>
                  <a:ext uri="{FF2B5EF4-FFF2-40B4-BE49-F238E27FC236}">
                    <a16:creationId xmlns:a16="http://schemas.microsoft.com/office/drawing/2014/main" id="{8208C9AE-FEA7-446F-AC06-5CA3E67DB2BE}"/>
                  </a:ext>
                </a:extLst>
              </p:cNvPr>
              <p:cNvSpPr/>
              <p:nvPr userDrawn="1"/>
            </p:nvSpPr>
            <p:spPr>
              <a:xfrm rot="10800000">
                <a:off x="14196089" y="2528872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" name="Titel 7">
            <a:extLst>
              <a:ext uri="{FF2B5EF4-FFF2-40B4-BE49-F238E27FC236}">
                <a16:creationId xmlns:a16="http://schemas.microsoft.com/office/drawing/2014/main" id="{16C1661F-5FB4-406A-B59E-52E259F2AD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48" y="905991"/>
            <a:ext cx="3463156" cy="416831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209" name="Tijdelijke aanduiding voor dianummer 5">
            <a:extLst>
              <a:ext uri="{FF2B5EF4-FFF2-40B4-BE49-F238E27FC236}">
                <a16:creationId xmlns:a16="http://schemas.microsoft.com/office/drawing/2014/main" id="{561250BE-C3E2-4A43-AD53-574EE67BF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210" name="Tijdelijke aanduiding voor voettekst 4">
            <a:extLst>
              <a:ext uri="{FF2B5EF4-FFF2-40B4-BE49-F238E27FC236}">
                <a16:creationId xmlns:a16="http://schemas.microsoft.com/office/drawing/2014/main" id="{FFA2FA47-8F94-4193-8BCC-266A1B565C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sp>
        <p:nvSpPr>
          <p:cNvPr id="206" name="Tijdelijke aanduiding voor tekst 7">
            <a:extLst>
              <a:ext uri="{FF2B5EF4-FFF2-40B4-BE49-F238E27FC236}">
                <a16:creationId xmlns:a16="http://schemas.microsoft.com/office/drawing/2014/main" id="{514EEB40-FE2B-4244-8F93-634021067D9F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8895" y="6017912"/>
            <a:ext cx="2293200" cy="655200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" r="74"/>
            </a:stretch>
          </a:blipFill>
          <a:ln>
            <a:noFill/>
          </a:ln>
        </p:spPr>
        <p:txBody>
          <a:bodyPr lIns="36000" tIns="36000" rIns="36000" bIns="36000" anchor="t"/>
          <a:lstStyle>
            <a:lvl1pPr marL="0" indent="0" algn="ctr">
              <a:buNone/>
              <a:defRPr sz="700">
                <a:ln w="3175">
                  <a:noFill/>
                  <a:miter lim="800000"/>
                </a:ln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Vak voor het logo</a:t>
            </a:r>
            <a:br>
              <a:rPr lang="nl-NL" dirty="0"/>
            </a:br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88" name="Tekstvak 287">
            <a:extLst>
              <a:ext uri="{FF2B5EF4-FFF2-40B4-BE49-F238E27FC236}">
                <a16:creationId xmlns:a16="http://schemas.microsoft.com/office/drawing/2014/main" id="{4E473DF5-17BC-4870-A13D-91833B3920F6}"/>
              </a:ext>
            </a:extLst>
          </p:cNvPr>
          <p:cNvSpPr txBox="1"/>
          <p:nvPr userDrawn="1"/>
        </p:nvSpPr>
        <p:spPr>
          <a:xfrm>
            <a:off x="4307026" y="-585057"/>
            <a:ext cx="3577948" cy="535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>
            <a:defPPr>
              <a:defRPr lang="nl-NL"/>
            </a:defPPr>
            <a:lvl1pPr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</a:defRPr>
            </a:lvl1pPr>
          </a:lstStyle>
          <a:p>
            <a:pPr lvl="0" algn="ctr"/>
            <a:r>
              <a:rPr lang="nl-NL" dirty="0"/>
              <a:t>Tekst + Foto C</a:t>
            </a:r>
          </a:p>
        </p:txBody>
      </p:sp>
      <p:grpSp>
        <p:nvGrpSpPr>
          <p:cNvPr id="140" name="Groep 139">
            <a:extLst>
              <a:ext uri="{FF2B5EF4-FFF2-40B4-BE49-F238E27FC236}">
                <a16:creationId xmlns:a16="http://schemas.microsoft.com/office/drawing/2014/main" id="{80A8347A-72D4-4376-B18C-7FA3BD06EC69}"/>
              </a:ext>
            </a:extLst>
          </p:cNvPr>
          <p:cNvGrpSpPr/>
          <p:nvPr userDrawn="1"/>
        </p:nvGrpSpPr>
        <p:grpSpPr>
          <a:xfrm>
            <a:off x="-3437547" y="1434"/>
            <a:ext cx="3194765" cy="5913154"/>
            <a:chOff x="-3437547" y="1434"/>
            <a:chExt cx="3194765" cy="5913154"/>
          </a:xfrm>
        </p:grpSpPr>
        <p:sp>
          <p:nvSpPr>
            <p:cNvPr id="141" name="Rechthoek 140">
              <a:extLst>
                <a:ext uri="{FF2B5EF4-FFF2-40B4-BE49-F238E27FC236}">
                  <a16:creationId xmlns:a16="http://schemas.microsoft.com/office/drawing/2014/main" id="{481B5DD3-65BC-4A0A-B1DF-E16A26EACCDD}"/>
                </a:ext>
              </a:extLst>
            </p:cNvPr>
            <p:cNvSpPr/>
            <p:nvPr userDrawn="1"/>
          </p:nvSpPr>
          <p:spPr>
            <a:xfrm>
              <a:off x="-3420798" y="1749171"/>
              <a:ext cx="3176012" cy="4165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cxnSp>
          <p:nvCxnSpPr>
            <p:cNvPr id="142" name="Rechte verbindingslijn 141">
              <a:extLst>
                <a:ext uri="{FF2B5EF4-FFF2-40B4-BE49-F238E27FC236}">
                  <a16:creationId xmlns:a16="http://schemas.microsoft.com/office/drawing/2014/main" id="{D2801042-A74A-409B-85D4-DEB07633626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891747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3" name="Rechthoek 142">
              <a:extLst>
                <a:ext uri="{FF2B5EF4-FFF2-40B4-BE49-F238E27FC236}">
                  <a16:creationId xmlns:a16="http://schemas.microsoft.com/office/drawing/2014/main" id="{5C035D9E-1B2B-49AD-9323-D4CBD06490DC}"/>
                </a:ext>
              </a:extLst>
            </p:cNvPr>
            <p:cNvSpPr/>
            <p:nvPr userDrawn="1"/>
          </p:nvSpPr>
          <p:spPr>
            <a:xfrm>
              <a:off x="-2800614" y="3692478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+mj-lt"/>
                <a:buNone/>
                <a:tabLst/>
                <a:defRPr/>
              </a:pPr>
              <a:r>
                <a:rPr lang="nl-NL" sz="28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Quotes</a:t>
              </a:r>
            </a:p>
          </p:txBody>
        </p:sp>
        <p:sp>
          <p:nvSpPr>
            <p:cNvPr id="144" name="Rechthoek 143">
              <a:extLst>
                <a:ext uri="{FF2B5EF4-FFF2-40B4-BE49-F238E27FC236}">
                  <a16:creationId xmlns:a16="http://schemas.microsoft.com/office/drawing/2014/main" id="{AFE6EAFE-7184-4BA8-BB0E-8FEDB86D93ED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Hoe werken tekstniveaus?</a:t>
              </a:r>
            </a:p>
          </p:txBody>
        </p:sp>
        <p:sp>
          <p:nvSpPr>
            <p:cNvPr id="145" name="Ovaal 144">
              <a:extLst>
                <a:ext uri="{FF2B5EF4-FFF2-40B4-BE49-F238E27FC236}">
                  <a16:creationId xmlns:a16="http://schemas.microsoft.com/office/drawing/2014/main" id="{5F1F7A6C-AA4E-4D11-ACB5-54AC569C92E5}"/>
                </a:ext>
              </a:extLst>
            </p:cNvPr>
            <p:cNvSpPr/>
            <p:nvPr userDrawn="1"/>
          </p:nvSpPr>
          <p:spPr>
            <a:xfrm>
              <a:off x="-3274878" y="192971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46" name="Rechte verbindingslijn 145">
              <a:extLst>
                <a:ext uri="{FF2B5EF4-FFF2-40B4-BE49-F238E27FC236}">
                  <a16:creationId xmlns:a16="http://schemas.microsoft.com/office/drawing/2014/main" id="{4D6956BA-492C-4CAB-9F6B-6198719B5EA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47" name="Groep 146">
              <a:extLst>
                <a:ext uri="{FF2B5EF4-FFF2-40B4-BE49-F238E27FC236}">
                  <a16:creationId xmlns:a16="http://schemas.microsoft.com/office/drawing/2014/main" id="{80F47A49-E161-499B-AD0E-839F2C2AF5A5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292" name="Rechthoek 291">
                <a:extLst>
                  <a:ext uri="{FF2B5EF4-FFF2-40B4-BE49-F238E27FC236}">
                    <a16:creationId xmlns:a16="http://schemas.microsoft.com/office/drawing/2014/main" id="{C0BF84E2-7CAE-4E06-8F60-68296DAC5A83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293" name="Rechte verbindingslijn 292">
                <a:extLst>
                  <a:ext uri="{FF2B5EF4-FFF2-40B4-BE49-F238E27FC236}">
                    <a16:creationId xmlns:a16="http://schemas.microsoft.com/office/drawing/2014/main" id="{6D3CF842-7027-4963-9A36-059783A3BCE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Rechte verbindingslijn 293">
                <a:extLst>
                  <a:ext uri="{FF2B5EF4-FFF2-40B4-BE49-F238E27FC236}">
                    <a16:creationId xmlns:a16="http://schemas.microsoft.com/office/drawing/2014/main" id="{24399BAC-1F86-4F42-8CAB-317F16F96F9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5" name="Rechthoek 294">
                <a:extLst>
                  <a:ext uri="{FF2B5EF4-FFF2-40B4-BE49-F238E27FC236}">
                    <a16:creationId xmlns:a16="http://schemas.microsoft.com/office/drawing/2014/main" id="{F9FD6DA8-DDC3-4B29-8601-2713A1A1FBFC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96" name="Groep 295">
                <a:extLst>
                  <a:ext uri="{FF2B5EF4-FFF2-40B4-BE49-F238E27FC236}">
                    <a16:creationId xmlns:a16="http://schemas.microsoft.com/office/drawing/2014/main" id="{68807978-8F79-44CF-B24D-E1A483BFB1D5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335" name="Groep 334">
                  <a:extLst>
                    <a:ext uri="{FF2B5EF4-FFF2-40B4-BE49-F238E27FC236}">
                      <a16:creationId xmlns:a16="http://schemas.microsoft.com/office/drawing/2014/main" id="{EE89CA7A-5732-4963-9BFD-B87C87375F67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339" name="Rechte verbindingslijn 338">
                    <a:extLst>
                      <a:ext uri="{FF2B5EF4-FFF2-40B4-BE49-F238E27FC236}">
                        <a16:creationId xmlns:a16="http://schemas.microsoft.com/office/drawing/2014/main" id="{D8DD4944-6921-4D63-8664-EED94687B72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0" name="Rechte verbindingslijn 339">
                    <a:extLst>
                      <a:ext uri="{FF2B5EF4-FFF2-40B4-BE49-F238E27FC236}">
                        <a16:creationId xmlns:a16="http://schemas.microsoft.com/office/drawing/2014/main" id="{7A3A2783-9F5C-4E80-96BC-381BD3E23DE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1" name="Rechte verbindingslijn 340">
                    <a:extLst>
                      <a:ext uri="{FF2B5EF4-FFF2-40B4-BE49-F238E27FC236}">
                        <a16:creationId xmlns:a16="http://schemas.microsoft.com/office/drawing/2014/main" id="{88A043CE-E35F-4378-B161-88EDEF2FED9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2" name="Rechte verbindingslijn 341">
                    <a:extLst>
                      <a:ext uri="{FF2B5EF4-FFF2-40B4-BE49-F238E27FC236}">
                        <a16:creationId xmlns:a16="http://schemas.microsoft.com/office/drawing/2014/main" id="{850374A6-6986-4F02-9241-C2829DBEA7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43" name="Rechte verbindingslijn 342">
                    <a:extLst>
                      <a:ext uri="{FF2B5EF4-FFF2-40B4-BE49-F238E27FC236}">
                        <a16:creationId xmlns:a16="http://schemas.microsoft.com/office/drawing/2014/main" id="{D36C48B2-ED7C-43ED-9A92-4F3B03D1EBB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336" name="Groep 335">
                  <a:extLst>
                    <a:ext uri="{FF2B5EF4-FFF2-40B4-BE49-F238E27FC236}">
                      <a16:creationId xmlns:a16="http://schemas.microsoft.com/office/drawing/2014/main" id="{287A5E69-D7BE-41F4-BB63-A2730DE7444B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337" name="Rechthoek 336">
                    <a:extLst>
                      <a:ext uri="{FF2B5EF4-FFF2-40B4-BE49-F238E27FC236}">
                        <a16:creationId xmlns:a16="http://schemas.microsoft.com/office/drawing/2014/main" id="{8A442ABD-5628-4BBC-BE25-EB902B63E8C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38" name="Pijl: punthaak 337">
                    <a:extLst>
                      <a:ext uri="{FF2B5EF4-FFF2-40B4-BE49-F238E27FC236}">
                        <a16:creationId xmlns:a16="http://schemas.microsoft.com/office/drawing/2014/main" id="{A99858F4-84AA-420D-9C4A-85F7D5AC9130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297" name="Groep 296">
                <a:extLst>
                  <a:ext uri="{FF2B5EF4-FFF2-40B4-BE49-F238E27FC236}">
                    <a16:creationId xmlns:a16="http://schemas.microsoft.com/office/drawing/2014/main" id="{AF678D3C-6E34-4EC9-8991-CAB9C6F48845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326" name="Groep 325">
                  <a:extLst>
                    <a:ext uri="{FF2B5EF4-FFF2-40B4-BE49-F238E27FC236}">
                      <a16:creationId xmlns:a16="http://schemas.microsoft.com/office/drawing/2014/main" id="{844454C9-FBB0-4C97-A6C3-A6E79D7BF96A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330" name="Rechte verbindingslijn 329">
                    <a:extLst>
                      <a:ext uri="{FF2B5EF4-FFF2-40B4-BE49-F238E27FC236}">
                        <a16:creationId xmlns:a16="http://schemas.microsoft.com/office/drawing/2014/main" id="{652F7138-19D1-488C-B9EE-A61160E4402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1" name="Rechte verbindingslijn 330">
                    <a:extLst>
                      <a:ext uri="{FF2B5EF4-FFF2-40B4-BE49-F238E27FC236}">
                        <a16:creationId xmlns:a16="http://schemas.microsoft.com/office/drawing/2014/main" id="{54138D6D-EEEA-412A-82D4-D81C84F797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2" name="Rechte verbindingslijn 331">
                    <a:extLst>
                      <a:ext uri="{FF2B5EF4-FFF2-40B4-BE49-F238E27FC236}">
                        <a16:creationId xmlns:a16="http://schemas.microsoft.com/office/drawing/2014/main" id="{77764F64-722A-4251-87FF-AD0DD089B6C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3" name="Rechte verbindingslijn 332">
                    <a:extLst>
                      <a:ext uri="{FF2B5EF4-FFF2-40B4-BE49-F238E27FC236}">
                        <a16:creationId xmlns:a16="http://schemas.microsoft.com/office/drawing/2014/main" id="{9A9C4FDA-1DE5-4B12-A53B-2DE58A7D6C9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4" name="Rechte verbindingslijn 333">
                    <a:extLst>
                      <a:ext uri="{FF2B5EF4-FFF2-40B4-BE49-F238E27FC236}">
                        <a16:creationId xmlns:a16="http://schemas.microsoft.com/office/drawing/2014/main" id="{68AC4DF4-276C-4CBB-A1D7-2D96F13FBBE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327" name="Groep 326">
                  <a:extLst>
                    <a:ext uri="{FF2B5EF4-FFF2-40B4-BE49-F238E27FC236}">
                      <a16:creationId xmlns:a16="http://schemas.microsoft.com/office/drawing/2014/main" id="{ADA2A339-3A27-47F8-9389-3669F2BFDE32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328" name="Rechthoek 327">
                    <a:extLst>
                      <a:ext uri="{FF2B5EF4-FFF2-40B4-BE49-F238E27FC236}">
                        <a16:creationId xmlns:a16="http://schemas.microsoft.com/office/drawing/2014/main" id="{9AB4A7BB-7B37-43A3-8F68-98DE4154FCD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29" name="Pijl: punthaak 328">
                    <a:extLst>
                      <a:ext uri="{FF2B5EF4-FFF2-40B4-BE49-F238E27FC236}">
                        <a16:creationId xmlns:a16="http://schemas.microsoft.com/office/drawing/2014/main" id="{45BE43BF-F393-44CA-BE64-B9E943E1E13C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298" name="Rechte verbindingslijn 297">
                <a:extLst>
                  <a:ext uri="{FF2B5EF4-FFF2-40B4-BE49-F238E27FC236}">
                    <a16:creationId xmlns:a16="http://schemas.microsoft.com/office/drawing/2014/main" id="{43FF3ABA-703F-46D5-84D2-D0D23EAEF3A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299" name="Rechte verbindingslijn 298">
                <a:extLst>
                  <a:ext uri="{FF2B5EF4-FFF2-40B4-BE49-F238E27FC236}">
                    <a16:creationId xmlns:a16="http://schemas.microsoft.com/office/drawing/2014/main" id="{C964A16B-35F7-4E29-812B-E466F2B5FC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300" name="Groep 299">
                <a:extLst>
                  <a:ext uri="{FF2B5EF4-FFF2-40B4-BE49-F238E27FC236}">
                    <a16:creationId xmlns:a16="http://schemas.microsoft.com/office/drawing/2014/main" id="{0BE8BB0B-4C83-4B13-B459-8C709986A758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315" name="Rechthoek 314">
                  <a:extLst>
                    <a:ext uri="{FF2B5EF4-FFF2-40B4-BE49-F238E27FC236}">
                      <a16:creationId xmlns:a16="http://schemas.microsoft.com/office/drawing/2014/main" id="{40766E1B-5375-4123-8C4E-202B95528564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16" name="Groep 315">
                  <a:extLst>
                    <a:ext uri="{FF2B5EF4-FFF2-40B4-BE49-F238E27FC236}">
                      <a16:creationId xmlns:a16="http://schemas.microsoft.com/office/drawing/2014/main" id="{7AB98CDF-22AD-436B-A614-E37E11D7F2F8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317" name="Groep 316">
                    <a:extLst>
                      <a:ext uri="{FF2B5EF4-FFF2-40B4-BE49-F238E27FC236}">
                        <a16:creationId xmlns:a16="http://schemas.microsoft.com/office/drawing/2014/main" id="{42655C59-0AC2-4392-A5E5-B765D589127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321" name="Rechte verbindingslijn 320">
                      <a:extLst>
                        <a:ext uri="{FF2B5EF4-FFF2-40B4-BE49-F238E27FC236}">
                          <a16:creationId xmlns:a16="http://schemas.microsoft.com/office/drawing/2014/main" id="{AB1D18D8-6B88-4C38-99CD-40E779F58C5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2" name="Rechte verbindingslijn 321">
                      <a:extLst>
                        <a:ext uri="{FF2B5EF4-FFF2-40B4-BE49-F238E27FC236}">
                          <a16:creationId xmlns:a16="http://schemas.microsoft.com/office/drawing/2014/main" id="{CC426E42-F041-4A92-A844-A0D9CEB7414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3" name="Rechte verbindingslijn 322">
                      <a:extLst>
                        <a:ext uri="{FF2B5EF4-FFF2-40B4-BE49-F238E27FC236}">
                          <a16:creationId xmlns:a16="http://schemas.microsoft.com/office/drawing/2014/main" id="{201FF672-58CC-46FE-8DCD-6FAE5D8D6FC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4" name="Rechte verbindingslijn 323">
                      <a:extLst>
                        <a:ext uri="{FF2B5EF4-FFF2-40B4-BE49-F238E27FC236}">
                          <a16:creationId xmlns:a16="http://schemas.microsoft.com/office/drawing/2014/main" id="{8991B8D8-E152-416B-967A-06D82686A22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25" name="Rechte verbindingslijn 324">
                      <a:extLst>
                        <a:ext uri="{FF2B5EF4-FFF2-40B4-BE49-F238E27FC236}">
                          <a16:creationId xmlns:a16="http://schemas.microsoft.com/office/drawing/2014/main" id="{54459ADB-FF2B-4AD4-9090-8238C10D771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318" name="Groep 317">
                    <a:extLst>
                      <a:ext uri="{FF2B5EF4-FFF2-40B4-BE49-F238E27FC236}">
                        <a16:creationId xmlns:a16="http://schemas.microsoft.com/office/drawing/2014/main" id="{C8F904EC-A7DA-41B6-AF1D-B6C7ABDCC3C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319" name="Rechthoek 318">
                      <a:extLst>
                        <a:ext uri="{FF2B5EF4-FFF2-40B4-BE49-F238E27FC236}">
                          <a16:creationId xmlns:a16="http://schemas.microsoft.com/office/drawing/2014/main" id="{A1A860C2-D6CE-48C6-8A5B-BBAD2A5DB57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20" name="Pijl: punthaak 319">
                      <a:extLst>
                        <a:ext uri="{FF2B5EF4-FFF2-40B4-BE49-F238E27FC236}">
                          <a16:creationId xmlns:a16="http://schemas.microsoft.com/office/drawing/2014/main" id="{B69466B1-15B5-444A-8DB2-4ECE55497BD7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301" name="Groep 300">
                <a:extLst>
                  <a:ext uri="{FF2B5EF4-FFF2-40B4-BE49-F238E27FC236}">
                    <a16:creationId xmlns:a16="http://schemas.microsoft.com/office/drawing/2014/main" id="{E0C906C9-2A0E-4C39-87AE-0421E125914F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304" name="Rechthoek 303">
                  <a:extLst>
                    <a:ext uri="{FF2B5EF4-FFF2-40B4-BE49-F238E27FC236}">
                      <a16:creationId xmlns:a16="http://schemas.microsoft.com/office/drawing/2014/main" id="{95B65E82-013F-43DD-97CC-F5DD32A3970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05" name="Groep 304">
                  <a:extLst>
                    <a:ext uri="{FF2B5EF4-FFF2-40B4-BE49-F238E27FC236}">
                      <a16:creationId xmlns:a16="http://schemas.microsoft.com/office/drawing/2014/main" id="{3907EC58-9814-4312-A2C1-4E5D3309CED3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306" name="Groep 305">
                    <a:extLst>
                      <a:ext uri="{FF2B5EF4-FFF2-40B4-BE49-F238E27FC236}">
                        <a16:creationId xmlns:a16="http://schemas.microsoft.com/office/drawing/2014/main" id="{A2943EEB-B304-45EC-8013-41C791015DE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310" name="Rechte verbindingslijn 309">
                      <a:extLst>
                        <a:ext uri="{FF2B5EF4-FFF2-40B4-BE49-F238E27FC236}">
                          <a16:creationId xmlns:a16="http://schemas.microsoft.com/office/drawing/2014/main" id="{E5F693A7-2FB5-458A-B377-F28AA7355B3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1" name="Rechte verbindingslijn 310">
                      <a:extLst>
                        <a:ext uri="{FF2B5EF4-FFF2-40B4-BE49-F238E27FC236}">
                          <a16:creationId xmlns:a16="http://schemas.microsoft.com/office/drawing/2014/main" id="{636D1E64-D8FD-4E09-B89A-89298EFA049E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2" name="Rechte verbindingslijn 311">
                      <a:extLst>
                        <a:ext uri="{FF2B5EF4-FFF2-40B4-BE49-F238E27FC236}">
                          <a16:creationId xmlns:a16="http://schemas.microsoft.com/office/drawing/2014/main" id="{8FD05109-173C-46F5-8323-6EE7AC3CF0F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3" name="Rechte verbindingslijn 312">
                      <a:extLst>
                        <a:ext uri="{FF2B5EF4-FFF2-40B4-BE49-F238E27FC236}">
                          <a16:creationId xmlns:a16="http://schemas.microsoft.com/office/drawing/2014/main" id="{77025F5C-D1EC-4B64-94F2-75F50F5AA10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314" name="Rechte verbindingslijn 313">
                      <a:extLst>
                        <a:ext uri="{FF2B5EF4-FFF2-40B4-BE49-F238E27FC236}">
                          <a16:creationId xmlns:a16="http://schemas.microsoft.com/office/drawing/2014/main" id="{C08314C1-5EA0-43FD-8DC0-1F7CD7BE382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307" name="Groep 306">
                    <a:extLst>
                      <a:ext uri="{FF2B5EF4-FFF2-40B4-BE49-F238E27FC236}">
                        <a16:creationId xmlns:a16="http://schemas.microsoft.com/office/drawing/2014/main" id="{C580A405-B8C0-4C94-BF0C-B9AD8EDD0DA2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308" name="Rechthoek 307">
                      <a:extLst>
                        <a:ext uri="{FF2B5EF4-FFF2-40B4-BE49-F238E27FC236}">
                          <a16:creationId xmlns:a16="http://schemas.microsoft.com/office/drawing/2014/main" id="{312DE77E-34F4-49DE-9934-4731344D940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09" name="Pijl: punthaak 308">
                      <a:extLst>
                        <a:ext uri="{FF2B5EF4-FFF2-40B4-BE49-F238E27FC236}">
                          <a16:creationId xmlns:a16="http://schemas.microsoft.com/office/drawing/2014/main" id="{8F229E56-45DC-40FE-9A25-737E63944C7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302" name="Rechthoek 301">
                <a:extLst>
                  <a:ext uri="{FF2B5EF4-FFF2-40B4-BE49-F238E27FC236}">
                    <a16:creationId xmlns:a16="http://schemas.microsoft.com/office/drawing/2014/main" id="{F1021819-70CF-48D5-A750-D019394A06F7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303" name="Rechthoek 302">
                <a:extLst>
                  <a:ext uri="{FF2B5EF4-FFF2-40B4-BE49-F238E27FC236}">
                    <a16:creationId xmlns:a16="http://schemas.microsoft.com/office/drawing/2014/main" id="{44E676B2-FFA4-4543-A6ED-A9C9FFCF58AB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148" name="Rechte verbindingslijn 147">
              <a:extLst>
                <a:ext uri="{FF2B5EF4-FFF2-40B4-BE49-F238E27FC236}">
                  <a16:creationId xmlns:a16="http://schemas.microsoft.com/office/drawing/2014/main" id="{4C455054-13DE-4485-A2C8-AE4E49B0E31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49" name="Rechthoek 148">
              <a:extLst>
                <a:ext uri="{FF2B5EF4-FFF2-40B4-BE49-F238E27FC236}">
                  <a16:creationId xmlns:a16="http://schemas.microsoft.com/office/drawing/2014/main" id="{0E940EC5-D555-4BCA-B81F-1839B7CE7E3B}"/>
                </a:ext>
              </a:extLst>
            </p:cNvPr>
            <p:cNvSpPr/>
            <p:nvPr userDrawn="1"/>
          </p:nvSpPr>
          <p:spPr>
            <a:xfrm>
              <a:off x="-2791378" y="193306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0" indent="-36195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Bullets</a:t>
              </a:r>
            </a:p>
          </p:txBody>
        </p:sp>
        <p:sp>
          <p:nvSpPr>
            <p:cNvPr id="150" name="Ovaal 149">
              <a:extLst>
                <a:ext uri="{FF2B5EF4-FFF2-40B4-BE49-F238E27FC236}">
                  <a16:creationId xmlns:a16="http://schemas.microsoft.com/office/drawing/2014/main" id="{574936BA-BCEA-4838-82E6-7EECEBEC0C16}"/>
                </a:ext>
              </a:extLst>
            </p:cNvPr>
            <p:cNvSpPr/>
            <p:nvPr userDrawn="1"/>
          </p:nvSpPr>
          <p:spPr>
            <a:xfrm>
              <a:off x="-3274878" y="236994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51" name="Rechthoek 150">
              <a:extLst>
                <a:ext uri="{FF2B5EF4-FFF2-40B4-BE49-F238E27FC236}">
                  <a16:creationId xmlns:a16="http://schemas.microsoft.com/office/drawing/2014/main" id="{B54B3759-C8D6-4C56-AA70-00A8A6AEE124}"/>
                </a:ext>
              </a:extLst>
            </p:cNvPr>
            <p:cNvSpPr/>
            <p:nvPr userDrawn="1"/>
          </p:nvSpPr>
          <p:spPr>
            <a:xfrm>
              <a:off x="-2791378" y="237291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2788" marR="0" lvl="1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Sub-bullets</a:t>
              </a:r>
            </a:p>
          </p:txBody>
        </p:sp>
        <p:sp>
          <p:nvSpPr>
            <p:cNvPr id="152" name="Ovaal 151">
              <a:extLst>
                <a:ext uri="{FF2B5EF4-FFF2-40B4-BE49-F238E27FC236}">
                  <a16:creationId xmlns:a16="http://schemas.microsoft.com/office/drawing/2014/main" id="{94FE4C4D-6F68-4701-8792-A388445BACC2}"/>
                </a:ext>
              </a:extLst>
            </p:cNvPr>
            <p:cNvSpPr/>
            <p:nvPr userDrawn="1"/>
          </p:nvSpPr>
          <p:spPr>
            <a:xfrm>
              <a:off x="-3274878" y="281016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53" name="Rechthoek 152">
              <a:extLst>
                <a:ext uri="{FF2B5EF4-FFF2-40B4-BE49-F238E27FC236}">
                  <a16:creationId xmlns:a16="http://schemas.microsoft.com/office/drawing/2014/main" id="{27DD013A-D109-4263-BB99-D280A8B41247}"/>
                </a:ext>
              </a:extLst>
            </p:cNvPr>
            <p:cNvSpPr/>
            <p:nvPr userDrawn="1"/>
          </p:nvSpPr>
          <p:spPr>
            <a:xfrm>
              <a:off x="-2791378" y="281277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54" name="Ovaal 153">
              <a:extLst>
                <a:ext uri="{FF2B5EF4-FFF2-40B4-BE49-F238E27FC236}">
                  <a16:creationId xmlns:a16="http://schemas.microsoft.com/office/drawing/2014/main" id="{E72BA579-2854-4426-A3B6-44B1AA398BE9}"/>
                </a:ext>
              </a:extLst>
            </p:cNvPr>
            <p:cNvSpPr/>
            <p:nvPr userDrawn="1"/>
          </p:nvSpPr>
          <p:spPr>
            <a:xfrm>
              <a:off x="-3274878" y="32503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84496AB7-44DE-417F-9DA0-011E526F6797}"/>
                </a:ext>
              </a:extLst>
            </p:cNvPr>
            <p:cNvSpPr/>
            <p:nvPr userDrawn="1"/>
          </p:nvSpPr>
          <p:spPr>
            <a:xfrm>
              <a:off x="-2791378" y="325262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b="0" kern="1200" noProof="0" dirty="0">
                  <a:solidFill>
                    <a:schemeClr val="bg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156" name="Ovaal 155">
              <a:extLst>
                <a:ext uri="{FF2B5EF4-FFF2-40B4-BE49-F238E27FC236}">
                  <a16:creationId xmlns:a16="http://schemas.microsoft.com/office/drawing/2014/main" id="{E0ED4BB0-BF36-4D64-A8AC-1D11A3841585}"/>
                </a:ext>
              </a:extLst>
            </p:cNvPr>
            <p:cNvSpPr/>
            <p:nvPr userDrawn="1"/>
          </p:nvSpPr>
          <p:spPr>
            <a:xfrm>
              <a:off x="-3274878" y="369061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0D2FB15E-0D0F-4AE1-88B1-8A6D84507C5B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  <p:cxnSp>
          <p:nvCxnSpPr>
            <p:cNvPr id="158" name="Rechte verbindingslijn 157">
              <a:extLst>
                <a:ext uri="{FF2B5EF4-FFF2-40B4-BE49-F238E27FC236}">
                  <a16:creationId xmlns:a16="http://schemas.microsoft.com/office/drawing/2014/main" id="{2CF4DC10-528A-4162-80D6-05C79F7EF6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74917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59" name="Ovaal 158">
              <a:extLst>
                <a:ext uri="{FF2B5EF4-FFF2-40B4-BE49-F238E27FC236}">
                  <a16:creationId xmlns:a16="http://schemas.microsoft.com/office/drawing/2014/main" id="{0E41AA1E-42A6-40F1-85D0-9063A0B66549}"/>
                </a:ext>
              </a:extLst>
            </p:cNvPr>
            <p:cNvSpPr/>
            <p:nvPr userDrawn="1"/>
          </p:nvSpPr>
          <p:spPr>
            <a:xfrm>
              <a:off x="-3274878" y="41308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160" name="Rechthoek 159">
              <a:extLst>
                <a:ext uri="{FF2B5EF4-FFF2-40B4-BE49-F238E27FC236}">
                  <a16:creationId xmlns:a16="http://schemas.microsoft.com/office/drawing/2014/main" id="{5FBD6A1E-EA5A-41D3-8E26-814679421BB6}"/>
                </a:ext>
              </a:extLst>
            </p:cNvPr>
            <p:cNvSpPr/>
            <p:nvPr userDrawn="1"/>
          </p:nvSpPr>
          <p:spPr>
            <a:xfrm>
              <a:off x="-2791378" y="4132332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5" indent="-542925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Nummers</a:t>
              </a:r>
            </a:p>
          </p:txBody>
        </p:sp>
        <p:sp>
          <p:nvSpPr>
            <p:cNvPr id="161" name="Ovaal 160">
              <a:extLst>
                <a:ext uri="{FF2B5EF4-FFF2-40B4-BE49-F238E27FC236}">
                  <a16:creationId xmlns:a16="http://schemas.microsoft.com/office/drawing/2014/main" id="{4D3F3C6A-C133-41BC-BA02-3AB1AD932B50}"/>
                </a:ext>
              </a:extLst>
            </p:cNvPr>
            <p:cNvSpPr/>
            <p:nvPr userDrawn="1"/>
          </p:nvSpPr>
          <p:spPr>
            <a:xfrm>
              <a:off x="-3274878" y="457107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3CAD8251-98C6-436C-9251-548A0DB41496}"/>
                </a:ext>
              </a:extLst>
            </p:cNvPr>
            <p:cNvSpPr/>
            <p:nvPr userDrawn="1"/>
          </p:nvSpPr>
          <p:spPr>
            <a:xfrm>
              <a:off x="-2791378" y="4572186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6" indent="-35560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Bullets</a:t>
              </a:r>
            </a:p>
          </p:txBody>
        </p:sp>
        <p:sp>
          <p:nvSpPr>
            <p:cNvPr id="163" name="Ovaal 162">
              <a:extLst>
                <a:ext uri="{FF2B5EF4-FFF2-40B4-BE49-F238E27FC236}">
                  <a16:creationId xmlns:a16="http://schemas.microsoft.com/office/drawing/2014/main" id="{018108B3-07E0-4867-8EFC-8F2AF809F0DB}"/>
                </a:ext>
              </a:extLst>
            </p:cNvPr>
            <p:cNvSpPr/>
            <p:nvPr userDrawn="1"/>
          </p:nvSpPr>
          <p:spPr>
            <a:xfrm>
              <a:off x="-3274878" y="50112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89" name="Rechthoek 288">
              <a:extLst>
                <a:ext uri="{FF2B5EF4-FFF2-40B4-BE49-F238E27FC236}">
                  <a16:creationId xmlns:a16="http://schemas.microsoft.com/office/drawing/2014/main" id="{AE2C5F72-3D4D-48DF-8E18-819F21F7C008}"/>
                </a:ext>
              </a:extLst>
            </p:cNvPr>
            <p:cNvSpPr/>
            <p:nvPr userDrawn="1"/>
          </p:nvSpPr>
          <p:spPr>
            <a:xfrm>
              <a:off x="-2791378" y="5012040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93763" marR="0" lvl="7" indent="-350838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+mj-lt"/>
                <a:buAutoNum type="alphaLcPeriod"/>
                <a:tabLst/>
                <a:defRPr/>
              </a:pPr>
              <a:r>
                <a:rPr lang="en-US" sz="2000" kern="1200" noProof="0" dirty="0">
                  <a:ln w="3175">
                    <a:solidFill>
                      <a:schemeClr val="bg1"/>
                    </a:solidFill>
                    <a:miter lim="800000"/>
                  </a:ln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# ABC</a:t>
              </a:r>
            </a:p>
          </p:txBody>
        </p:sp>
        <p:sp>
          <p:nvSpPr>
            <p:cNvPr id="290" name="Ovaal 289">
              <a:extLst>
                <a:ext uri="{FF2B5EF4-FFF2-40B4-BE49-F238E27FC236}">
                  <a16:creationId xmlns:a16="http://schemas.microsoft.com/office/drawing/2014/main" id="{E1D325A5-821F-44B3-82DD-AA63D181EE6F}"/>
                </a:ext>
              </a:extLst>
            </p:cNvPr>
            <p:cNvSpPr/>
            <p:nvPr userDrawn="1"/>
          </p:nvSpPr>
          <p:spPr>
            <a:xfrm>
              <a:off x="-3274878" y="545152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91" name="Rechthoek 290">
              <a:extLst>
                <a:ext uri="{FF2B5EF4-FFF2-40B4-BE49-F238E27FC236}">
                  <a16:creationId xmlns:a16="http://schemas.microsoft.com/office/drawing/2014/main" id="{CDBE463B-C593-4213-BC7C-689A3561448B}"/>
                </a:ext>
              </a:extLst>
            </p:cNvPr>
            <p:cNvSpPr/>
            <p:nvPr userDrawn="1"/>
          </p:nvSpPr>
          <p:spPr>
            <a:xfrm>
              <a:off x="-2791378" y="5451894"/>
              <a:ext cx="235636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3619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nl-NL" sz="3600" kern="1200" noProof="0" dirty="0">
                  <a:solidFill>
                    <a:schemeClr val="tx2"/>
                  </a:solidFill>
                  <a:latin typeface="+mj-lt"/>
                  <a:ea typeface="+mn-ea"/>
                  <a:cs typeface="+mn-cs"/>
                </a:rPr>
                <a:t>Subtitel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56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LOGO Woord" hidden="1">
            <a:extLst>
              <a:ext uri="{FF2B5EF4-FFF2-40B4-BE49-F238E27FC236}">
                <a16:creationId xmlns:a16="http://schemas.microsoft.com/office/drawing/2014/main" id="{E41E22CC-F40C-494C-8AA4-3A6F1EFDBE4B}"/>
              </a:ext>
            </a:extLst>
          </p:cNvPr>
          <p:cNvGrpSpPr/>
          <p:nvPr userDrawn="1"/>
        </p:nvGrpSpPr>
        <p:grpSpPr>
          <a:xfrm>
            <a:off x="981783" y="6339719"/>
            <a:ext cx="1711673" cy="169819"/>
            <a:chOff x="981783" y="6339719"/>
            <a:chExt cx="1711673" cy="169819"/>
          </a:xfrm>
          <a:solidFill>
            <a:schemeClr val="tx2"/>
          </a:solidFill>
        </p:grpSpPr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D453218C-7E2D-435D-9BC8-5DB020322981}"/>
                </a:ext>
              </a:extLst>
            </p:cNvPr>
            <p:cNvSpPr/>
            <p:nvPr userDrawn="1"/>
          </p:nvSpPr>
          <p:spPr>
            <a:xfrm>
              <a:off x="981783" y="6359696"/>
              <a:ext cx="118555" cy="145499"/>
            </a:xfrm>
            <a:custGeom>
              <a:avLst/>
              <a:gdLst>
                <a:gd name="connsiteX0" fmla="*/ 1234950 w 1487809"/>
                <a:gd name="connsiteY0" fmla="*/ 1662154 h 1825948"/>
                <a:gd name="connsiteX1" fmla="*/ 644154 w 1487809"/>
                <a:gd name="connsiteY1" fmla="*/ 1838865 h 1825948"/>
                <a:gd name="connsiteX2" fmla="*/ 50721 w 1487809"/>
                <a:gd name="connsiteY2" fmla="*/ 1161033 h 1825948"/>
                <a:gd name="connsiteX3" fmla="*/ 984389 w 1487809"/>
                <a:gd name="connsiteY3" fmla="*/ 50721 h 1825948"/>
                <a:gd name="connsiteX4" fmla="*/ 1406386 w 1487809"/>
                <a:gd name="connsiteY4" fmla="*/ 114021 h 1825948"/>
                <a:gd name="connsiteX5" fmla="*/ 1361549 w 1487809"/>
                <a:gd name="connsiteY5" fmla="*/ 385681 h 1825948"/>
                <a:gd name="connsiteX6" fmla="*/ 1198025 w 1487809"/>
                <a:gd name="connsiteY6" fmla="*/ 504368 h 1825948"/>
                <a:gd name="connsiteX7" fmla="*/ 1221762 w 1487809"/>
                <a:gd name="connsiteY7" fmla="*/ 256444 h 1825948"/>
                <a:gd name="connsiteX8" fmla="*/ 910540 w 1487809"/>
                <a:gd name="connsiteY8" fmla="*/ 203762 h 1825948"/>
                <a:gd name="connsiteX9" fmla="*/ 290731 w 1487809"/>
                <a:gd name="connsiteY9" fmla="*/ 1079338 h 1825948"/>
                <a:gd name="connsiteX10" fmla="*/ 741741 w 1487809"/>
                <a:gd name="connsiteY10" fmla="*/ 1678114 h 1825948"/>
                <a:gd name="connsiteX11" fmla="*/ 1034501 w 1487809"/>
                <a:gd name="connsiteY11" fmla="*/ 1620090 h 1825948"/>
                <a:gd name="connsiteX12" fmla="*/ 1079339 w 1487809"/>
                <a:gd name="connsiteY12" fmla="*/ 1187543 h 1825948"/>
                <a:gd name="connsiteX13" fmla="*/ 794491 w 1487809"/>
                <a:gd name="connsiteY13" fmla="*/ 1169081 h 1825948"/>
                <a:gd name="connsiteX14" fmla="*/ 929002 w 1487809"/>
                <a:gd name="connsiteY14" fmla="*/ 1050394 h 1825948"/>
                <a:gd name="connsiteX15" fmla="*/ 1482873 w 1487809"/>
                <a:gd name="connsiteY15" fmla="*/ 1050394 h 1825948"/>
                <a:gd name="connsiteX16" fmla="*/ 1411661 w 1487809"/>
                <a:gd name="connsiteY16" fmla="*/ 1174356 h 1825948"/>
                <a:gd name="connsiteX17" fmla="*/ 1279787 w 1487809"/>
                <a:gd name="connsiteY17" fmla="*/ 1198160 h 1825948"/>
                <a:gd name="connsiteX18" fmla="*/ 1234950 w 1487809"/>
                <a:gd name="connsiteY18" fmla="*/ 1662154 h 182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87809" h="1825948">
                  <a:moveTo>
                    <a:pt x="1234950" y="1662154"/>
                  </a:moveTo>
                  <a:cubicBezTo>
                    <a:pt x="1052963" y="1778203"/>
                    <a:pt x="881528" y="1838865"/>
                    <a:pt x="644154" y="1838865"/>
                  </a:cubicBezTo>
                  <a:cubicBezTo>
                    <a:pt x="274907" y="1838865"/>
                    <a:pt x="50721" y="1575117"/>
                    <a:pt x="50721" y="1161033"/>
                  </a:cubicBezTo>
                  <a:cubicBezTo>
                    <a:pt x="50721" y="601887"/>
                    <a:pt x="404143" y="50721"/>
                    <a:pt x="984389" y="50721"/>
                  </a:cubicBezTo>
                  <a:cubicBezTo>
                    <a:pt x="1124176" y="50721"/>
                    <a:pt x="1279787" y="66478"/>
                    <a:pt x="1406386" y="114021"/>
                  </a:cubicBezTo>
                  <a:lnTo>
                    <a:pt x="1361549" y="385681"/>
                  </a:lnTo>
                  <a:cubicBezTo>
                    <a:pt x="1340449" y="507005"/>
                    <a:pt x="1266600" y="525468"/>
                    <a:pt x="1198025" y="504368"/>
                  </a:cubicBezTo>
                  <a:lnTo>
                    <a:pt x="1221762" y="256444"/>
                  </a:lnTo>
                  <a:cubicBezTo>
                    <a:pt x="1137363" y="219520"/>
                    <a:pt x="1050327" y="203762"/>
                    <a:pt x="910540" y="203762"/>
                  </a:cubicBezTo>
                  <a:cubicBezTo>
                    <a:pt x="467443" y="203762"/>
                    <a:pt x="290731" y="670529"/>
                    <a:pt x="290731" y="1079338"/>
                  </a:cubicBezTo>
                  <a:cubicBezTo>
                    <a:pt x="290731" y="1424848"/>
                    <a:pt x="427880" y="1678114"/>
                    <a:pt x="741741" y="1678114"/>
                  </a:cubicBezTo>
                  <a:cubicBezTo>
                    <a:pt x="849878" y="1678114"/>
                    <a:pt x="952739" y="1654310"/>
                    <a:pt x="1034501" y="1620090"/>
                  </a:cubicBezTo>
                  <a:lnTo>
                    <a:pt x="1079339" y="1187543"/>
                  </a:lnTo>
                  <a:lnTo>
                    <a:pt x="794491" y="1169081"/>
                  </a:lnTo>
                  <a:cubicBezTo>
                    <a:pt x="791853" y="1108486"/>
                    <a:pt x="836690" y="1050394"/>
                    <a:pt x="929002" y="1050394"/>
                  </a:cubicBezTo>
                  <a:lnTo>
                    <a:pt x="1482873" y="1050394"/>
                  </a:lnTo>
                  <a:cubicBezTo>
                    <a:pt x="1514523" y="1105781"/>
                    <a:pt x="1488148" y="1161168"/>
                    <a:pt x="1411661" y="1174356"/>
                  </a:cubicBezTo>
                  <a:lnTo>
                    <a:pt x="1279787" y="1198160"/>
                  </a:lnTo>
                  <a:lnTo>
                    <a:pt x="1234950" y="16621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08004058-733D-4A9E-9C8E-C7C2EE476547}"/>
                </a:ext>
              </a:extLst>
            </p:cNvPr>
            <p:cNvSpPr/>
            <p:nvPr userDrawn="1"/>
          </p:nvSpPr>
          <p:spPr>
            <a:xfrm>
              <a:off x="1106303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082 w 879160"/>
                <a:gd name="connsiteY1" fmla="*/ 781371 h 1352554"/>
                <a:gd name="connsiteX2" fmla="*/ 507006 w 879160"/>
                <a:gd name="connsiteY2" fmla="*/ 1155826 h 1352554"/>
                <a:gd name="connsiteX3" fmla="*/ 805041 w 879160"/>
                <a:gd name="connsiteY3" fmla="*/ 1050258 h 1352554"/>
                <a:gd name="connsiteX4" fmla="*/ 826140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5 w 879160"/>
                <a:gd name="connsiteY7" fmla="*/ 50721 h 1352554"/>
                <a:gd name="connsiteX8" fmla="*/ 873615 w 879160"/>
                <a:gd name="connsiteY8" fmla="*/ 277612 h 1352554"/>
                <a:gd name="connsiteX9" fmla="*/ 670529 w 879160"/>
                <a:gd name="connsiteY9" fmla="*/ 314401 h 1352554"/>
                <a:gd name="connsiteX10" fmla="*/ 536018 w 879160"/>
                <a:gd name="connsiteY10" fmla="*/ 216882 h 1352554"/>
                <a:gd name="connsiteX11" fmla="*/ 269632 w 879160"/>
                <a:gd name="connsiteY11" fmla="*/ 633604 h 1352554"/>
                <a:gd name="connsiteX12" fmla="*/ 670529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291" y="636309"/>
                    <a:pt x="259082" y="781371"/>
                  </a:cubicBezTo>
                  <a:cubicBezTo>
                    <a:pt x="259082" y="1016107"/>
                    <a:pt x="327656" y="1155826"/>
                    <a:pt x="507006" y="1155826"/>
                  </a:cubicBezTo>
                  <a:cubicBezTo>
                    <a:pt x="633604" y="1155826"/>
                    <a:pt x="739103" y="1108418"/>
                    <a:pt x="805041" y="1050258"/>
                  </a:cubicBezTo>
                  <a:cubicBezTo>
                    <a:pt x="818228" y="1058171"/>
                    <a:pt x="826140" y="1074063"/>
                    <a:pt x="826140" y="1095163"/>
                  </a:cubicBezTo>
                  <a:cubicBezTo>
                    <a:pt x="826140" y="1240224"/>
                    <a:pt x="617780" y="1345724"/>
                    <a:pt x="380406" y="1345724"/>
                  </a:cubicBezTo>
                  <a:cubicBezTo>
                    <a:pt x="166770" y="1345724"/>
                    <a:pt x="50721" y="1195320"/>
                    <a:pt x="50721" y="873615"/>
                  </a:cubicBezTo>
                  <a:cubicBezTo>
                    <a:pt x="50721" y="454323"/>
                    <a:pt x="338207" y="50721"/>
                    <a:pt x="612505" y="50721"/>
                  </a:cubicBezTo>
                  <a:cubicBezTo>
                    <a:pt x="810316" y="50721"/>
                    <a:pt x="873615" y="140395"/>
                    <a:pt x="873615" y="277612"/>
                  </a:cubicBezTo>
                  <a:close/>
                  <a:moveTo>
                    <a:pt x="670529" y="314401"/>
                  </a:moveTo>
                  <a:cubicBezTo>
                    <a:pt x="670529" y="266994"/>
                    <a:pt x="641517" y="216882"/>
                    <a:pt x="536018" y="216882"/>
                  </a:cubicBezTo>
                  <a:cubicBezTo>
                    <a:pt x="417331" y="216882"/>
                    <a:pt x="309194" y="417330"/>
                    <a:pt x="269632" y="633604"/>
                  </a:cubicBezTo>
                  <a:cubicBezTo>
                    <a:pt x="638880" y="512280"/>
                    <a:pt x="670529" y="419968"/>
                    <a:pt x="670529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1E65C4E7-4F70-4871-91D2-23C354555191}"/>
                </a:ext>
              </a:extLst>
            </p:cNvPr>
            <p:cNvSpPr/>
            <p:nvPr userDrawn="1"/>
          </p:nvSpPr>
          <p:spPr>
            <a:xfrm>
              <a:off x="1183094" y="6399411"/>
              <a:ext cx="156277" cy="107777"/>
            </a:xfrm>
            <a:custGeom>
              <a:avLst/>
              <a:gdLst>
                <a:gd name="connsiteX0" fmla="*/ 1131620 w 1961203"/>
                <a:gd name="connsiteY0" fmla="*/ 499092 h 1352554"/>
                <a:gd name="connsiteX1" fmla="*/ 1635379 w 1961203"/>
                <a:gd name="connsiteY1" fmla="*/ 50721 h 1352554"/>
                <a:gd name="connsiteX2" fmla="*/ 1830553 w 1961203"/>
                <a:gd name="connsiteY2" fmla="*/ 301282 h 1352554"/>
                <a:gd name="connsiteX3" fmla="*/ 1724986 w 1961203"/>
                <a:gd name="connsiteY3" fmla="*/ 994939 h 1352554"/>
                <a:gd name="connsiteX4" fmla="*/ 1790990 w 1961203"/>
                <a:gd name="connsiteY4" fmla="*/ 1137295 h 1352554"/>
                <a:gd name="connsiteX5" fmla="*/ 1959789 w 1961203"/>
                <a:gd name="connsiteY5" fmla="*/ 1060808 h 1352554"/>
                <a:gd name="connsiteX6" fmla="*/ 1627466 w 1961203"/>
                <a:gd name="connsiteY6" fmla="*/ 1343086 h 1352554"/>
                <a:gd name="connsiteX7" fmla="*/ 1506143 w 1961203"/>
                <a:gd name="connsiteY7" fmla="*/ 1100438 h 1352554"/>
                <a:gd name="connsiteX8" fmla="*/ 1611642 w 1961203"/>
                <a:gd name="connsiteY8" fmla="*/ 425243 h 1352554"/>
                <a:gd name="connsiteX9" fmla="*/ 1492955 w 1961203"/>
                <a:gd name="connsiteY9" fmla="*/ 259082 h 1352554"/>
                <a:gd name="connsiteX10" fmla="*/ 1202832 w 1961203"/>
                <a:gd name="connsiteY10" fmla="*/ 559687 h 1352554"/>
                <a:gd name="connsiteX11" fmla="*/ 1052496 w 1961203"/>
                <a:gd name="connsiteY11" fmla="*/ 1285062 h 1352554"/>
                <a:gd name="connsiteX12" fmla="*/ 799297 w 1961203"/>
                <a:gd name="connsiteY12" fmla="*/ 1327262 h 1352554"/>
                <a:gd name="connsiteX13" fmla="*/ 933808 w 1961203"/>
                <a:gd name="connsiteY13" fmla="*/ 425243 h 1352554"/>
                <a:gd name="connsiteX14" fmla="*/ 836222 w 1961203"/>
                <a:gd name="connsiteY14" fmla="*/ 259082 h 1352554"/>
                <a:gd name="connsiteX15" fmla="*/ 551374 w 1961203"/>
                <a:gd name="connsiteY15" fmla="*/ 559687 h 1352554"/>
                <a:gd name="connsiteX16" fmla="*/ 395763 w 1961203"/>
                <a:gd name="connsiteY16" fmla="*/ 1287699 h 1352554"/>
                <a:gd name="connsiteX17" fmla="*/ 142564 w 1961203"/>
                <a:gd name="connsiteY17" fmla="*/ 1324624 h 1352554"/>
                <a:gd name="connsiteX18" fmla="*/ 287626 w 1961203"/>
                <a:gd name="connsiteY18" fmla="*/ 409418 h 1352554"/>
                <a:gd name="connsiteX19" fmla="*/ 226964 w 1961203"/>
                <a:gd name="connsiteY19" fmla="*/ 261719 h 1352554"/>
                <a:gd name="connsiteX20" fmla="*/ 68715 w 1961203"/>
                <a:gd name="connsiteY20" fmla="*/ 309194 h 1352554"/>
                <a:gd name="connsiteX21" fmla="*/ 190039 w 1961203"/>
                <a:gd name="connsiteY21" fmla="*/ 132483 h 1352554"/>
                <a:gd name="connsiteX22" fmla="*/ 408950 w 1961203"/>
                <a:gd name="connsiteY22" fmla="*/ 50721 h 1352554"/>
                <a:gd name="connsiteX23" fmla="*/ 503899 w 1961203"/>
                <a:gd name="connsiteY23" fmla="*/ 206400 h 1352554"/>
                <a:gd name="connsiteX24" fmla="*/ 461700 w 1961203"/>
                <a:gd name="connsiteY24" fmla="*/ 488543 h 1352554"/>
                <a:gd name="connsiteX25" fmla="*/ 474887 w 1961203"/>
                <a:gd name="connsiteY25" fmla="*/ 499092 h 1352554"/>
                <a:gd name="connsiteX26" fmla="*/ 965458 w 1961203"/>
                <a:gd name="connsiteY26" fmla="*/ 50721 h 1352554"/>
                <a:gd name="connsiteX27" fmla="*/ 1136895 w 1961203"/>
                <a:gd name="connsiteY27" fmla="*/ 301282 h 1352554"/>
                <a:gd name="connsiteX28" fmla="*/ 1110520 w 1961203"/>
                <a:gd name="connsiteY28" fmla="*/ 493818 h 1352554"/>
                <a:gd name="connsiteX29" fmla="*/ 1131620 w 1961203"/>
                <a:gd name="connsiteY29" fmla="*/ 499092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961203" h="1352554">
                  <a:moveTo>
                    <a:pt x="1131620" y="499092"/>
                  </a:moveTo>
                  <a:cubicBezTo>
                    <a:pt x="1260856" y="195850"/>
                    <a:pt x="1440205" y="50721"/>
                    <a:pt x="1635379" y="50721"/>
                  </a:cubicBezTo>
                  <a:cubicBezTo>
                    <a:pt x="1780441" y="50721"/>
                    <a:pt x="1830553" y="140395"/>
                    <a:pt x="1830553" y="301282"/>
                  </a:cubicBezTo>
                  <a:cubicBezTo>
                    <a:pt x="1830553" y="422606"/>
                    <a:pt x="1724986" y="841965"/>
                    <a:pt x="1724986" y="994939"/>
                  </a:cubicBezTo>
                  <a:cubicBezTo>
                    <a:pt x="1724986" y="1108418"/>
                    <a:pt x="1746153" y="1137295"/>
                    <a:pt x="1790990" y="1137295"/>
                  </a:cubicBezTo>
                  <a:cubicBezTo>
                    <a:pt x="1833190" y="1137295"/>
                    <a:pt x="1920226" y="1097801"/>
                    <a:pt x="1959789" y="1060808"/>
                  </a:cubicBezTo>
                  <a:cubicBezTo>
                    <a:pt x="2036276" y="1113558"/>
                    <a:pt x="1830553" y="1343086"/>
                    <a:pt x="1627466" y="1343086"/>
                  </a:cubicBezTo>
                  <a:cubicBezTo>
                    <a:pt x="1543067" y="1343086"/>
                    <a:pt x="1506143" y="1269237"/>
                    <a:pt x="1506143" y="1100438"/>
                  </a:cubicBezTo>
                  <a:cubicBezTo>
                    <a:pt x="1506143" y="965859"/>
                    <a:pt x="1611642" y="549205"/>
                    <a:pt x="1611642" y="425243"/>
                  </a:cubicBezTo>
                  <a:cubicBezTo>
                    <a:pt x="1611642" y="303919"/>
                    <a:pt x="1595884" y="259082"/>
                    <a:pt x="1492955" y="259082"/>
                  </a:cubicBezTo>
                  <a:cubicBezTo>
                    <a:pt x="1416468" y="259082"/>
                    <a:pt x="1276682" y="406781"/>
                    <a:pt x="1202832" y="559687"/>
                  </a:cubicBezTo>
                  <a:cubicBezTo>
                    <a:pt x="1078870" y="820798"/>
                    <a:pt x="1039309" y="1029159"/>
                    <a:pt x="1052496" y="1285062"/>
                  </a:cubicBezTo>
                  <a:lnTo>
                    <a:pt x="799297" y="1327262"/>
                  </a:lnTo>
                  <a:cubicBezTo>
                    <a:pt x="873147" y="960652"/>
                    <a:pt x="933808" y="551842"/>
                    <a:pt x="933808" y="425243"/>
                  </a:cubicBezTo>
                  <a:cubicBezTo>
                    <a:pt x="933808" y="303919"/>
                    <a:pt x="936446" y="259082"/>
                    <a:pt x="836222" y="259082"/>
                  </a:cubicBezTo>
                  <a:cubicBezTo>
                    <a:pt x="759735" y="259082"/>
                    <a:pt x="622586" y="406781"/>
                    <a:pt x="551374" y="559687"/>
                  </a:cubicBezTo>
                  <a:cubicBezTo>
                    <a:pt x="422138" y="826072"/>
                    <a:pt x="382575" y="1055534"/>
                    <a:pt x="395763" y="1287699"/>
                  </a:cubicBezTo>
                  <a:lnTo>
                    <a:pt x="142564" y="1324624"/>
                  </a:lnTo>
                  <a:cubicBezTo>
                    <a:pt x="226964" y="886735"/>
                    <a:pt x="287626" y="501730"/>
                    <a:pt x="287626" y="409418"/>
                  </a:cubicBezTo>
                  <a:cubicBezTo>
                    <a:pt x="287626" y="282887"/>
                    <a:pt x="274438" y="261719"/>
                    <a:pt x="226964" y="261719"/>
                  </a:cubicBezTo>
                  <a:cubicBezTo>
                    <a:pt x="168939" y="261719"/>
                    <a:pt x="126740" y="274907"/>
                    <a:pt x="68715" y="309194"/>
                  </a:cubicBezTo>
                  <a:cubicBezTo>
                    <a:pt x="31790" y="266994"/>
                    <a:pt x="42340" y="222157"/>
                    <a:pt x="190039" y="132483"/>
                  </a:cubicBezTo>
                  <a:cubicBezTo>
                    <a:pt x="258614" y="90283"/>
                    <a:pt x="366750" y="50721"/>
                    <a:pt x="408950" y="50721"/>
                  </a:cubicBezTo>
                  <a:cubicBezTo>
                    <a:pt x="474887" y="50721"/>
                    <a:pt x="503899" y="90283"/>
                    <a:pt x="503899" y="206400"/>
                  </a:cubicBezTo>
                  <a:cubicBezTo>
                    <a:pt x="503899" y="282887"/>
                    <a:pt x="477525" y="433223"/>
                    <a:pt x="461700" y="488543"/>
                  </a:cubicBezTo>
                  <a:lnTo>
                    <a:pt x="474887" y="499092"/>
                  </a:lnTo>
                  <a:cubicBezTo>
                    <a:pt x="614674" y="201125"/>
                    <a:pt x="762373" y="50721"/>
                    <a:pt x="965458" y="50721"/>
                  </a:cubicBezTo>
                  <a:cubicBezTo>
                    <a:pt x="1097332" y="50721"/>
                    <a:pt x="1136895" y="153582"/>
                    <a:pt x="1136895" y="301282"/>
                  </a:cubicBezTo>
                  <a:cubicBezTo>
                    <a:pt x="1136895" y="359306"/>
                    <a:pt x="1126345" y="446410"/>
                    <a:pt x="1110520" y="493818"/>
                  </a:cubicBezTo>
                  <a:lnTo>
                    <a:pt x="1131620" y="499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6" name="Vrije vorm: vorm 55">
              <a:extLst>
                <a:ext uri="{FF2B5EF4-FFF2-40B4-BE49-F238E27FC236}">
                  <a16:creationId xmlns:a16="http://schemas.microsoft.com/office/drawing/2014/main" id="{2C929EEC-583B-4506-9255-2FEA82B97E1F}"/>
                </a:ext>
              </a:extLst>
            </p:cNvPr>
            <p:cNvSpPr/>
            <p:nvPr userDrawn="1"/>
          </p:nvSpPr>
          <p:spPr>
            <a:xfrm>
              <a:off x="1347449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081 w 879160"/>
                <a:gd name="connsiteY1" fmla="*/ 781371 h 1352554"/>
                <a:gd name="connsiteX2" fmla="*/ 507005 w 879160"/>
                <a:gd name="connsiteY2" fmla="*/ 1155826 h 1352554"/>
                <a:gd name="connsiteX3" fmla="*/ 804973 w 879160"/>
                <a:gd name="connsiteY3" fmla="*/ 1050258 h 1352554"/>
                <a:gd name="connsiteX4" fmla="*/ 826140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4 w 879160"/>
                <a:gd name="connsiteY7" fmla="*/ 50721 h 1352554"/>
                <a:gd name="connsiteX8" fmla="*/ 873615 w 879160"/>
                <a:gd name="connsiteY8" fmla="*/ 277612 h 1352554"/>
                <a:gd name="connsiteX9" fmla="*/ 670528 w 879160"/>
                <a:gd name="connsiteY9" fmla="*/ 314401 h 1352554"/>
                <a:gd name="connsiteX10" fmla="*/ 536017 w 879160"/>
                <a:gd name="connsiteY10" fmla="*/ 216882 h 1352554"/>
                <a:gd name="connsiteX11" fmla="*/ 269632 w 879160"/>
                <a:gd name="connsiteY11" fmla="*/ 633604 h 1352554"/>
                <a:gd name="connsiteX12" fmla="*/ 670528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290" y="636309"/>
                    <a:pt x="259081" y="781371"/>
                  </a:cubicBezTo>
                  <a:cubicBezTo>
                    <a:pt x="259081" y="1016107"/>
                    <a:pt x="327656" y="1155826"/>
                    <a:pt x="507005" y="1155826"/>
                  </a:cubicBezTo>
                  <a:cubicBezTo>
                    <a:pt x="633536" y="1155826"/>
                    <a:pt x="739103" y="1108418"/>
                    <a:pt x="804973" y="1050258"/>
                  </a:cubicBezTo>
                  <a:cubicBezTo>
                    <a:pt x="818160" y="1058171"/>
                    <a:pt x="826140" y="1074063"/>
                    <a:pt x="826140" y="1095163"/>
                  </a:cubicBezTo>
                  <a:cubicBezTo>
                    <a:pt x="826140" y="1240224"/>
                    <a:pt x="617779" y="1345724"/>
                    <a:pt x="380406" y="1345724"/>
                  </a:cubicBezTo>
                  <a:cubicBezTo>
                    <a:pt x="166770" y="1345724"/>
                    <a:pt x="50721" y="1195320"/>
                    <a:pt x="50721" y="873615"/>
                  </a:cubicBezTo>
                  <a:cubicBezTo>
                    <a:pt x="50721" y="454323"/>
                    <a:pt x="338206" y="50721"/>
                    <a:pt x="612504" y="50721"/>
                  </a:cubicBezTo>
                  <a:cubicBezTo>
                    <a:pt x="810248" y="50721"/>
                    <a:pt x="873615" y="140395"/>
                    <a:pt x="873615" y="277612"/>
                  </a:cubicBezTo>
                  <a:close/>
                  <a:moveTo>
                    <a:pt x="670528" y="314401"/>
                  </a:moveTo>
                  <a:cubicBezTo>
                    <a:pt x="670528" y="266994"/>
                    <a:pt x="641449" y="216882"/>
                    <a:pt x="536017" y="216882"/>
                  </a:cubicBezTo>
                  <a:cubicBezTo>
                    <a:pt x="417330" y="216882"/>
                    <a:pt x="309193" y="417330"/>
                    <a:pt x="269632" y="633604"/>
                  </a:cubicBezTo>
                  <a:cubicBezTo>
                    <a:pt x="638811" y="512280"/>
                    <a:pt x="670528" y="419968"/>
                    <a:pt x="670528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7" name="Vrije vorm: vorm 56">
              <a:extLst>
                <a:ext uri="{FF2B5EF4-FFF2-40B4-BE49-F238E27FC236}">
                  <a16:creationId xmlns:a16="http://schemas.microsoft.com/office/drawing/2014/main" id="{0E1A0C38-4C8E-433B-88A3-C1E9A2FFACE4}"/>
                </a:ext>
              </a:extLst>
            </p:cNvPr>
            <p:cNvSpPr/>
            <p:nvPr userDrawn="1"/>
          </p:nvSpPr>
          <p:spPr>
            <a:xfrm>
              <a:off x="1423507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081 w 879160"/>
                <a:gd name="connsiteY1" fmla="*/ 781371 h 1352554"/>
                <a:gd name="connsiteX2" fmla="*/ 507005 w 879160"/>
                <a:gd name="connsiteY2" fmla="*/ 1155826 h 1352554"/>
                <a:gd name="connsiteX3" fmla="*/ 804973 w 879160"/>
                <a:gd name="connsiteY3" fmla="*/ 1050258 h 1352554"/>
                <a:gd name="connsiteX4" fmla="*/ 826140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4 w 879160"/>
                <a:gd name="connsiteY7" fmla="*/ 50721 h 1352554"/>
                <a:gd name="connsiteX8" fmla="*/ 873615 w 879160"/>
                <a:gd name="connsiteY8" fmla="*/ 277612 h 1352554"/>
                <a:gd name="connsiteX9" fmla="*/ 670528 w 879160"/>
                <a:gd name="connsiteY9" fmla="*/ 314401 h 1352554"/>
                <a:gd name="connsiteX10" fmla="*/ 536017 w 879160"/>
                <a:gd name="connsiteY10" fmla="*/ 216882 h 1352554"/>
                <a:gd name="connsiteX11" fmla="*/ 269632 w 879160"/>
                <a:gd name="connsiteY11" fmla="*/ 633604 h 1352554"/>
                <a:gd name="connsiteX12" fmla="*/ 670528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290" y="636309"/>
                    <a:pt x="259081" y="781371"/>
                  </a:cubicBezTo>
                  <a:cubicBezTo>
                    <a:pt x="259081" y="1016107"/>
                    <a:pt x="327656" y="1155826"/>
                    <a:pt x="507005" y="1155826"/>
                  </a:cubicBezTo>
                  <a:cubicBezTo>
                    <a:pt x="633604" y="1155826"/>
                    <a:pt x="739103" y="1108418"/>
                    <a:pt x="804973" y="1050258"/>
                  </a:cubicBezTo>
                  <a:cubicBezTo>
                    <a:pt x="818160" y="1058171"/>
                    <a:pt x="826140" y="1074063"/>
                    <a:pt x="826140" y="1095163"/>
                  </a:cubicBezTo>
                  <a:cubicBezTo>
                    <a:pt x="826140" y="1240224"/>
                    <a:pt x="617779" y="1345724"/>
                    <a:pt x="380406" y="1345724"/>
                  </a:cubicBezTo>
                  <a:cubicBezTo>
                    <a:pt x="166770" y="1345724"/>
                    <a:pt x="50721" y="1195320"/>
                    <a:pt x="50721" y="873615"/>
                  </a:cubicBezTo>
                  <a:cubicBezTo>
                    <a:pt x="50721" y="454323"/>
                    <a:pt x="338206" y="50721"/>
                    <a:pt x="612504" y="50721"/>
                  </a:cubicBezTo>
                  <a:cubicBezTo>
                    <a:pt x="810248" y="50721"/>
                    <a:pt x="873615" y="140395"/>
                    <a:pt x="873615" y="277612"/>
                  </a:cubicBezTo>
                  <a:close/>
                  <a:moveTo>
                    <a:pt x="670528" y="314401"/>
                  </a:moveTo>
                  <a:cubicBezTo>
                    <a:pt x="670528" y="266994"/>
                    <a:pt x="641449" y="216882"/>
                    <a:pt x="536017" y="216882"/>
                  </a:cubicBezTo>
                  <a:cubicBezTo>
                    <a:pt x="417331" y="216882"/>
                    <a:pt x="309193" y="417330"/>
                    <a:pt x="269632" y="633604"/>
                  </a:cubicBezTo>
                  <a:cubicBezTo>
                    <a:pt x="638811" y="512280"/>
                    <a:pt x="670528" y="419968"/>
                    <a:pt x="670528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8" name="Vrije vorm: vorm 57">
              <a:extLst>
                <a:ext uri="{FF2B5EF4-FFF2-40B4-BE49-F238E27FC236}">
                  <a16:creationId xmlns:a16="http://schemas.microsoft.com/office/drawing/2014/main" id="{D8D2B67C-F377-4ADF-9CD9-FD6049B7C3C5}"/>
                </a:ext>
              </a:extLst>
            </p:cNvPr>
            <p:cNvSpPr/>
            <p:nvPr userDrawn="1"/>
          </p:nvSpPr>
          <p:spPr>
            <a:xfrm>
              <a:off x="1500298" y="6399411"/>
              <a:ext cx="107777" cy="107777"/>
            </a:xfrm>
            <a:custGeom>
              <a:avLst/>
              <a:gdLst>
                <a:gd name="connsiteX0" fmla="*/ 503900 w 1352554"/>
                <a:gd name="connsiteY0" fmla="*/ 206400 h 1352554"/>
                <a:gd name="connsiteX1" fmla="*/ 461633 w 1352554"/>
                <a:gd name="connsiteY1" fmla="*/ 493818 h 1352554"/>
                <a:gd name="connsiteX2" fmla="*/ 474820 w 1352554"/>
                <a:gd name="connsiteY2" fmla="*/ 496455 h 1352554"/>
                <a:gd name="connsiteX3" fmla="*/ 978579 w 1352554"/>
                <a:gd name="connsiteY3" fmla="*/ 50721 h 1352554"/>
                <a:gd name="connsiteX4" fmla="*/ 1171047 w 1352554"/>
                <a:gd name="connsiteY4" fmla="*/ 301282 h 1352554"/>
                <a:gd name="connsiteX5" fmla="*/ 1065616 w 1352554"/>
                <a:gd name="connsiteY5" fmla="*/ 992301 h 1352554"/>
                <a:gd name="connsiteX6" fmla="*/ 1131552 w 1352554"/>
                <a:gd name="connsiteY6" fmla="*/ 1134658 h 1352554"/>
                <a:gd name="connsiteX7" fmla="*/ 1300351 w 1352554"/>
                <a:gd name="connsiteY7" fmla="*/ 1058171 h 1352554"/>
                <a:gd name="connsiteX8" fmla="*/ 970666 w 1352554"/>
                <a:gd name="connsiteY8" fmla="*/ 1340449 h 1352554"/>
                <a:gd name="connsiteX9" fmla="*/ 846637 w 1352554"/>
                <a:gd name="connsiteY9" fmla="*/ 1097801 h 1352554"/>
                <a:gd name="connsiteX10" fmla="*/ 954842 w 1352554"/>
                <a:gd name="connsiteY10" fmla="*/ 425243 h 1352554"/>
                <a:gd name="connsiteX11" fmla="*/ 836223 w 1352554"/>
                <a:gd name="connsiteY11" fmla="*/ 259082 h 1352554"/>
                <a:gd name="connsiteX12" fmla="*/ 551306 w 1352554"/>
                <a:gd name="connsiteY12" fmla="*/ 559687 h 1352554"/>
                <a:gd name="connsiteX13" fmla="*/ 395695 w 1352554"/>
                <a:gd name="connsiteY13" fmla="*/ 1285062 h 1352554"/>
                <a:gd name="connsiteX14" fmla="*/ 139927 w 1352554"/>
                <a:gd name="connsiteY14" fmla="*/ 1324624 h 1352554"/>
                <a:gd name="connsiteX15" fmla="*/ 287626 w 1352554"/>
                <a:gd name="connsiteY15" fmla="*/ 409418 h 1352554"/>
                <a:gd name="connsiteX16" fmla="*/ 227031 w 1352554"/>
                <a:gd name="connsiteY16" fmla="*/ 259082 h 1352554"/>
                <a:gd name="connsiteX17" fmla="*/ 68715 w 1352554"/>
                <a:gd name="connsiteY17" fmla="*/ 306556 h 1352554"/>
                <a:gd name="connsiteX18" fmla="*/ 190039 w 1352554"/>
                <a:gd name="connsiteY18" fmla="*/ 132483 h 1352554"/>
                <a:gd name="connsiteX19" fmla="*/ 409018 w 1352554"/>
                <a:gd name="connsiteY19" fmla="*/ 50721 h 1352554"/>
                <a:gd name="connsiteX20" fmla="*/ 503900 w 1352554"/>
                <a:gd name="connsiteY20" fmla="*/ 206400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52554" h="1352554">
                  <a:moveTo>
                    <a:pt x="503900" y="206400"/>
                  </a:moveTo>
                  <a:cubicBezTo>
                    <a:pt x="503900" y="269699"/>
                    <a:pt x="490712" y="417330"/>
                    <a:pt x="461633" y="493818"/>
                  </a:cubicBezTo>
                  <a:lnTo>
                    <a:pt x="474820" y="496455"/>
                  </a:lnTo>
                  <a:cubicBezTo>
                    <a:pt x="609264" y="195850"/>
                    <a:pt x="783405" y="50721"/>
                    <a:pt x="978579" y="50721"/>
                  </a:cubicBezTo>
                  <a:cubicBezTo>
                    <a:pt x="1123641" y="50721"/>
                    <a:pt x="1171047" y="140395"/>
                    <a:pt x="1171047" y="301282"/>
                  </a:cubicBezTo>
                  <a:cubicBezTo>
                    <a:pt x="1171047" y="422606"/>
                    <a:pt x="1065616" y="839328"/>
                    <a:pt x="1065616" y="992301"/>
                  </a:cubicBezTo>
                  <a:cubicBezTo>
                    <a:pt x="1065616" y="1095163"/>
                    <a:pt x="1084078" y="1134658"/>
                    <a:pt x="1131552" y="1134658"/>
                  </a:cubicBezTo>
                  <a:cubicBezTo>
                    <a:pt x="1176322" y="1134658"/>
                    <a:pt x="1263359" y="1095163"/>
                    <a:pt x="1300351" y="1058171"/>
                  </a:cubicBezTo>
                  <a:cubicBezTo>
                    <a:pt x="1390026" y="1118833"/>
                    <a:pt x="1160633" y="1340449"/>
                    <a:pt x="970666" y="1340449"/>
                  </a:cubicBezTo>
                  <a:cubicBezTo>
                    <a:pt x="888904" y="1340449"/>
                    <a:pt x="846637" y="1274444"/>
                    <a:pt x="846637" y="1097801"/>
                  </a:cubicBezTo>
                  <a:cubicBezTo>
                    <a:pt x="846637" y="963289"/>
                    <a:pt x="954842" y="549205"/>
                    <a:pt x="954842" y="425243"/>
                  </a:cubicBezTo>
                  <a:cubicBezTo>
                    <a:pt x="954842" y="303919"/>
                    <a:pt x="936379" y="259082"/>
                    <a:pt x="836223" y="259082"/>
                  </a:cubicBezTo>
                  <a:cubicBezTo>
                    <a:pt x="759600" y="259082"/>
                    <a:pt x="622519" y="406781"/>
                    <a:pt x="551306" y="559687"/>
                  </a:cubicBezTo>
                  <a:cubicBezTo>
                    <a:pt x="427412" y="812885"/>
                    <a:pt x="379871" y="1045051"/>
                    <a:pt x="395695" y="1285062"/>
                  </a:cubicBezTo>
                  <a:lnTo>
                    <a:pt x="139927" y="1324624"/>
                  </a:lnTo>
                  <a:cubicBezTo>
                    <a:pt x="213776" y="960652"/>
                    <a:pt x="287626" y="501730"/>
                    <a:pt x="287626" y="409418"/>
                  </a:cubicBezTo>
                  <a:cubicBezTo>
                    <a:pt x="287626" y="282887"/>
                    <a:pt x="274439" y="259082"/>
                    <a:pt x="227031" y="259082"/>
                  </a:cubicBezTo>
                  <a:cubicBezTo>
                    <a:pt x="169007" y="259082"/>
                    <a:pt x="126808" y="272269"/>
                    <a:pt x="68715" y="306556"/>
                  </a:cubicBezTo>
                  <a:cubicBezTo>
                    <a:pt x="31791" y="264357"/>
                    <a:pt x="42340" y="222157"/>
                    <a:pt x="190039" y="132483"/>
                  </a:cubicBezTo>
                  <a:cubicBezTo>
                    <a:pt x="258681" y="90283"/>
                    <a:pt x="366751" y="50721"/>
                    <a:pt x="409018" y="50721"/>
                  </a:cubicBezTo>
                  <a:cubicBezTo>
                    <a:pt x="474820" y="50721"/>
                    <a:pt x="503900" y="90283"/>
                    <a:pt x="503900" y="2064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9" name="Vrije vorm: vorm 58">
              <a:extLst>
                <a:ext uri="{FF2B5EF4-FFF2-40B4-BE49-F238E27FC236}">
                  <a16:creationId xmlns:a16="http://schemas.microsoft.com/office/drawing/2014/main" id="{97430C69-6AEE-4C28-A654-12069753AC7E}"/>
                </a:ext>
              </a:extLst>
            </p:cNvPr>
            <p:cNvSpPr/>
            <p:nvPr userDrawn="1"/>
          </p:nvSpPr>
          <p:spPr>
            <a:xfrm>
              <a:off x="1609531" y="6374817"/>
              <a:ext cx="64666" cy="134721"/>
            </a:xfrm>
            <a:custGeom>
              <a:avLst/>
              <a:gdLst>
                <a:gd name="connsiteX0" fmla="*/ 442548 w 811532"/>
                <a:gd name="connsiteY0" fmla="*/ 567735 h 1690692"/>
                <a:gd name="connsiteX1" fmla="*/ 360787 w 811532"/>
                <a:gd name="connsiteY1" fmla="*/ 1237655 h 1690692"/>
                <a:gd name="connsiteX2" fmla="*/ 450460 w 811532"/>
                <a:gd name="connsiteY2" fmla="*/ 1443311 h 1690692"/>
                <a:gd name="connsiteX3" fmla="*/ 669305 w 811532"/>
                <a:gd name="connsiteY3" fmla="*/ 1308867 h 1690692"/>
                <a:gd name="connsiteX4" fmla="*/ 579629 w 811532"/>
                <a:gd name="connsiteY4" fmla="*/ 1548878 h 1690692"/>
                <a:gd name="connsiteX5" fmla="*/ 294850 w 811532"/>
                <a:gd name="connsiteY5" fmla="*/ 1651740 h 1690692"/>
                <a:gd name="connsiteX6" fmla="*/ 136601 w 811532"/>
                <a:gd name="connsiteY6" fmla="*/ 1358911 h 1690692"/>
                <a:gd name="connsiteX7" fmla="*/ 244670 w 811532"/>
                <a:gd name="connsiteY7" fmla="*/ 551842 h 1690692"/>
                <a:gd name="connsiteX8" fmla="*/ 57476 w 811532"/>
                <a:gd name="connsiteY8" fmla="*/ 533447 h 1690692"/>
                <a:gd name="connsiteX9" fmla="*/ 149653 w 811532"/>
                <a:gd name="connsiteY9" fmla="*/ 420036 h 1690692"/>
                <a:gd name="connsiteX10" fmla="*/ 268407 w 811532"/>
                <a:gd name="connsiteY10" fmla="*/ 412123 h 1690692"/>
                <a:gd name="connsiteX11" fmla="*/ 315815 w 811532"/>
                <a:gd name="connsiteY11" fmla="*/ 114088 h 1690692"/>
                <a:gd name="connsiteX12" fmla="*/ 521605 w 811532"/>
                <a:gd name="connsiteY12" fmla="*/ 50721 h 1690692"/>
                <a:gd name="connsiteX13" fmla="*/ 466286 w 811532"/>
                <a:gd name="connsiteY13" fmla="*/ 420036 h 1690692"/>
                <a:gd name="connsiteX14" fmla="*/ 774872 w 811532"/>
                <a:gd name="connsiteY14" fmla="*/ 406848 h 1690692"/>
                <a:gd name="connsiteX15" fmla="*/ 679921 w 811532"/>
                <a:gd name="connsiteY15" fmla="*/ 580922 h 1690692"/>
                <a:gd name="connsiteX16" fmla="*/ 442548 w 811532"/>
                <a:gd name="connsiteY16" fmla="*/ 567735 h 169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1532" h="1690692">
                  <a:moveTo>
                    <a:pt x="442548" y="567735"/>
                  </a:moveTo>
                  <a:cubicBezTo>
                    <a:pt x="395006" y="831483"/>
                    <a:pt x="368699" y="1108418"/>
                    <a:pt x="360787" y="1237655"/>
                  </a:cubicBezTo>
                  <a:cubicBezTo>
                    <a:pt x="352874" y="1390629"/>
                    <a:pt x="371337" y="1443311"/>
                    <a:pt x="450460" y="1443311"/>
                  </a:cubicBezTo>
                  <a:cubicBezTo>
                    <a:pt x="508419" y="1443311"/>
                    <a:pt x="579629" y="1398541"/>
                    <a:pt x="669305" y="1308867"/>
                  </a:cubicBezTo>
                  <a:cubicBezTo>
                    <a:pt x="732605" y="1374804"/>
                    <a:pt x="701022" y="1453928"/>
                    <a:pt x="579629" y="1548878"/>
                  </a:cubicBezTo>
                  <a:cubicBezTo>
                    <a:pt x="474062" y="1635915"/>
                    <a:pt x="397644" y="1651740"/>
                    <a:pt x="294850" y="1651740"/>
                  </a:cubicBezTo>
                  <a:cubicBezTo>
                    <a:pt x="165546" y="1651740"/>
                    <a:pt x="118138" y="1564703"/>
                    <a:pt x="136601" y="1358911"/>
                  </a:cubicBezTo>
                  <a:cubicBezTo>
                    <a:pt x="147016" y="1213850"/>
                    <a:pt x="199900" y="805108"/>
                    <a:pt x="244670" y="551842"/>
                  </a:cubicBezTo>
                  <a:lnTo>
                    <a:pt x="57476" y="533447"/>
                  </a:lnTo>
                  <a:cubicBezTo>
                    <a:pt x="39014" y="478060"/>
                    <a:pt x="54839" y="433291"/>
                    <a:pt x="149653" y="420036"/>
                  </a:cubicBezTo>
                  <a:cubicBezTo>
                    <a:pt x="189283" y="412123"/>
                    <a:pt x="218362" y="412123"/>
                    <a:pt x="268407" y="412123"/>
                  </a:cubicBezTo>
                  <a:lnTo>
                    <a:pt x="315815" y="114088"/>
                  </a:lnTo>
                  <a:cubicBezTo>
                    <a:pt x="371269" y="74526"/>
                    <a:pt x="450394" y="50721"/>
                    <a:pt x="521605" y="50721"/>
                  </a:cubicBezTo>
                  <a:lnTo>
                    <a:pt x="466286" y="420036"/>
                  </a:lnTo>
                  <a:cubicBezTo>
                    <a:pt x="511056" y="422673"/>
                    <a:pt x="729899" y="420036"/>
                    <a:pt x="774872" y="406848"/>
                  </a:cubicBezTo>
                  <a:cubicBezTo>
                    <a:pt x="819641" y="496523"/>
                    <a:pt x="780145" y="580922"/>
                    <a:pt x="679921" y="580922"/>
                  </a:cubicBezTo>
                  <a:cubicBezTo>
                    <a:pt x="621897" y="580922"/>
                    <a:pt x="489956" y="573010"/>
                    <a:pt x="442548" y="5677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0" name="Vrije vorm: vorm 59">
              <a:extLst>
                <a:ext uri="{FF2B5EF4-FFF2-40B4-BE49-F238E27FC236}">
                  <a16:creationId xmlns:a16="http://schemas.microsoft.com/office/drawing/2014/main" id="{F96DFB73-B539-4D17-AA05-D82BE5EA42C1}"/>
                </a:ext>
              </a:extLst>
            </p:cNvPr>
            <p:cNvSpPr/>
            <p:nvPr userDrawn="1"/>
          </p:nvSpPr>
          <p:spPr>
            <a:xfrm>
              <a:off x="1676115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149 w 879160"/>
                <a:gd name="connsiteY1" fmla="*/ 781371 h 1352554"/>
                <a:gd name="connsiteX2" fmla="*/ 507074 w 879160"/>
                <a:gd name="connsiteY2" fmla="*/ 1155826 h 1352554"/>
                <a:gd name="connsiteX3" fmla="*/ 805040 w 879160"/>
                <a:gd name="connsiteY3" fmla="*/ 1050258 h 1352554"/>
                <a:gd name="connsiteX4" fmla="*/ 826209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5 w 879160"/>
                <a:gd name="connsiteY7" fmla="*/ 50721 h 1352554"/>
                <a:gd name="connsiteX8" fmla="*/ 873615 w 879160"/>
                <a:gd name="connsiteY8" fmla="*/ 277612 h 1352554"/>
                <a:gd name="connsiteX9" fmla="*/ 670598 w 879160"/>
                <a:gd name="connsiteY9" fmla="*/ 314401 h 1352554"/>
                <a:gd name="connsiteX10" fmla="*/ 536017 w 879160"/>
                <a:gd name="connsiteY10" fmla="*/ 216882 h 1352554"/>
                <a:gd name="connsiteX11" fmla="*/ 269632 w 879160"/>
                <a:gd name="connsiteY11" fmla="*/ 633604 h 1352554"/>
                <a:gd name="connsiteX12" fmla="*/ 670598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358" y="636309"/>
                    <a:pt x="259149" y="781371"/>
                  </a:cubicBezTo>
                  <a:cubicBezTo>
                    <a:pt x="259149" y="1016107"/>
                    <a:pt x="327724" y="1155826"/>
                    <a:pt x="507074" y="1155826"/>
                  </a:cubicBezTo>
                  <a:cubicBezTo>
                    <a:pt x="633605" y="1155826"/>
                    <a:pt x="739170" y="1108418"/>
                    <a:pt x="805040" y="1050258"/>
                  </a:cubicBezTo>
                  <a:cubicBezTo>
                    <a:pt x="818228" y="1058171"/>
                    <a:pt x="826209" y="1074063"/>
                    <a:pt x="826209" y="1095163"/>
                  </a:cubicBezTo>
                  <a:cubicBezTo>
                    <a:pt x="826209" y="1240224"/>
                    <a:pt x="617780" y="1345724"/>
                    <a:pt x="380406" y="1345724"/>
                  </a:cubicBezTo>
                  <a:cubicBezTo>
                    <a:pt x="166838" y="1345724"/>
                    <a:pt x="50721" y="1195320"/>
                    <a:pt x="50721" y="873615"/>
                  </a:cubicBezTo>
                  <a:cubicBezTo>
                    <a:pt x="50721" y="454323"/>
                    <a:pt x="338275" y="50721"/>
                    <a:pt x="612505" y="50721"/>
                  </a:cubicBezTo>
                  <a:cubicBezTo>
                    <a:pt x="810383" y="50721"/>
                    <a:pt x="873615" y="140395"/>
                    <a:pt x="873615" y="277612"/>
                  </a:cubicBezTo>
                  <a:close/>
                  <a:moveTo>
                    <a:pt x="670598" y="314401"/>
                  </a:moveTo>
                  <a:cubicBezTo>
                    <a:pt x="670598" y="266994"/>
                    <a:pt x="641516" y="216882"/>
                    <a:pt x="536017" y="216882"/>
                  </a:cubicBezTo>
                  <a:cubicBezTo>
                    <a:pt x="417398" y="216882"/>
                    <a:pt x="309193" y="417330"/>
                    <a:pt x="269632" y="633604"/>
                  </a:cubicBezTo>
                  <a:cubicBezTo>
                    <a:pt x="638947" y="512280"/>
                    <a:pt x="670598" y="419968"/>
                    <a:pt x="670598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1" name="Vrije vorm: vorm 60">
              <a:extLst>
                <a:ext uri="{FF2B5EF4-FFF2-40B4-BE49-F238E27FC236}">
                  <a16:creationId xmlns:a16="http://schemas.microsoft.com/office/drawing/2014/main" id="{D24ED194-58CD-4660-9834-46405AAE2146}"/>
                </a:ext>
              </a:extLst>
            </p:cNvPr>
            <p:cNvSpPr/>
            <p:nvPr userDrawn="1"/>
          </p:nvSpPr>
          <p:spPr>
            <a:xfrm>
              <a:off x="1783801" y="6362207"/>
              <a:ext cx="177832" cy="145499"/>
            </a:xfrm>
            <a:custGeom>
              <a:avLst/>
              <a:gdLst>
                <a:gd name="connsiteX0" fmla="*/ 1911764 w 2231714"/>
                <a:gd name="connsiteY0" fmla="*/ 1628002 h 1825948"/>
                <a:gd name="connsiteX1" fmla="*/ 2099092 w 2231714"/>
                <a:gd name="connsiteY1" fmla="*/ 1670202 h 1825948"/>
                <a:gd name="connsiteX2" fmla="*/ 1972427 w 2231714"/>
                <a:gd name="connsiteY2" fmla="*/ 1770358 h 1825948"/>
                <a:gd name="connsiteX3" fmla="*/ 1732415 w 2231714"/>
                <a:gd name="connsiteY3" fmla="*/ 1765083 h 1825948"/>
                <a:gd name="connsiteX4" fmla="*/ 1466030 w 2231714"/>
                <a:gd name="connsiteY4" fmla="*/ 1770358 h 1825948"/>
                <a:gd name="connsiteX5" fmla="*/ 1524123 w 2231714"/>
                <a:gd name="connsiteY5" fmla="*/ 1664859 h 1825948"/>
                <a:gd name="connsiteX6" fmla="*/ 1698061 w 2231714"/>
                <a:gd name="connsiteY6" fmla="*/ 1622659 h 1825948"/>
                <a:gd name="connsiteX7" fmla="*/ 1737690 w 2231714"/>
                <a:gd name="connsiteY7" fmla="*/ 414760 h 1825948"/>
                <a:gd name="connsiteX8" fmla="*/ 1189162 w 2231714"/>
                <a:gd name="connsiteY8" fmla="*/ 1598922 h 1825948"/>
                <a:gd name="connsiteX9" fmla="*/ 1004538 w 2231714"/>
                <a:gd name="connsiteY9" fmla="*/ 1783546 h 1825948"/>
                <a:gd name="connsiteX10" fmla="*/ 690678 w 2231714"/>
                <a:gd name="connsiteY10" fmla="*/ 412123 h 1825948"/>
                <a:gd name="connsiteX11" fmla="*/ 442754 w 2231714"/>
                <a:gd name="connsiteY11" fmla="*/ 1633277 h 1825948"/>
                <a:gd name="connsiteX12" fmla="*/ 688041 w 2231714"/>
                <a:gd name="connsiteY12" fmla="*/ 1678046 h 1825948"/>
                <a:gd name="connsiteX13" fmla="*/ 561373 w 2231714"/>
                <a:gd name="connsiteY13" fmla="*/ 1770358 h 1825948"/>
                <a:gd name="connsiteX14" fmla="*/ 289781 w 2231714"/>
                <a:gd name="connsiteY14" fmla="*/ 1765083 h 1825948"/>
                <a:gd name="connsiteX15" fmla="*/ 55044 w 2231714"/>
                <a:gd name="connsiteY15" fmla="*/ 1770358 h 1825948"/>
                <a:gd name="connsiteX16" fmla="*/ 120982 w 2231714"/>
                <a:gd name="connsiteY16" fmla="*/ 1664859 h 1825948"/>
                <a:gd name="connsiteX17" fmla="*/ 255426 w 2231714"/>
                <a:gd name="connsiteY17" fmla="*/ 1627934 h 1825948"/>
                <a:gd name="connsiteX18" fmla="*/ 579836 w 2231714"/>
                <a:gd name="connsiteY18" fmla="*/ 224794 h 1825948"/>
                <a:gd name="connsiteX19" fmla="*/ 363631 w 2231714"/>
                <a:gd name="connsiteY19" fmla="*/ 166837 h 1825948"/>
                <a:gd name="connsiteX20" fmla="*/ 529792 w 2231714"/>
                <a:gd name="connsiteY20" fmla="*/ 50721 h 1825948"/>
                <a:gd name="connsiteX21" fmla="*/ 841014 w 2231714"/>
                <a:gd name="connsiteY21" fmla="*/ 50721 h 1825948"/>
                <a:gd name="connsiteX22" fmla="*/ 1144257 w 2231714"/>
                <a:gd name="connsiteY22" fmla="*/ 1382649 h 1825948"/>
                <a:gd name="connsiteX23" fmla="*/ 1766770 w 2231714"/>
                <a:gd name="connsiteY23" fmla="*/ 50721 h 1825948"/>
                <a:gd name="connsiteX24" fmla="*/ 2222987 w 2231714"/>
                <a:gd name="connsiteY24" fmla="*/ 50721 h 1825948"/>
                <a:gd name="connsiteX25" fmla="*/ 1967152 w 2231714"/>
                <a:gd name="connsiteY25" fmla="*/ 201125 h 1825948"/>
                <a:gd name="connsiteX26" fmla="*/ 1911764 w 2231714"/>
                <a:gd name="connsiteY26" fmla="*/ 1628002 h 182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31714" h="1825948">
                  <a:moveTo>
                    <a:pt x="1911764" y="1628002"/>
                  </a:moveTo>
                  <a:lnTo>
                    <a:pt x="2099092" y="1670202"/>
                  </a:lnTo>
                  <a:cubicBezTo>
                    <a:pt x="2085905" y="1728226"/>
                    <a:pt x="2046275" y="1773064"/>
                    <a:pt x="1972427" y="1770358"/>
                  </a:cubicBezTo>
                  <a:cubicBezTo>
                    <a:pt x="1903852" y="1767721"/>
                    <a:pt x="1822089" y="1765083"/>
                    <a:pt x="1732415" y="1765083"/>
                  </a:cubicBezTo>
                  <a:cubicBezTo>
                    <a:pt x="1640104" y="1765083"/>
                    <a:pt x="1547791" y="1765083"/>
                    <a:pt x="1466030" y="1770358"/>
                  </a:cubicBezTo>
                  <a:cubicBezTo>
                    <a:pt x="1455480" y="1725589"/>
                    <a:pt x="1476580" y="1675477"/>
                    <a:pt x="1524123" y="1664859"/>
                  </a:cubicBezTo>
                  <a:lnTo>
                    <a:pt x="1698061" y="1622659"/>
                  </a:lnTo>
                  <a:lnTo>
                    <a:pt x="1737690" y="414760"/>
                  </a:lnTo>
                  <a:cubicBezTo>
                    <a:pt x="1737690" y="414760"/>
                    <a:pt x="1489766" y="1055669"/>
                    <a:pt x="1189162" y="1598922"/>
                  </a:cubicBezTo>
                  <a:cubicBezTo>
                    <a:pt x="1128432" y="1707126"/>
                    <a:pt x="1083595" y="1759808"/>
                    <a:pt x="1004538" y="1783546"/>
                  </a:cubicBezTo>
                  <a:lnTo>
                    <a:pt x="690678" y="412123"/>
                  </a:lnTo>
                  <a:lnTo>
                    <a:pt x="442754" y="1633277"/>
                  </a:lnTo>
                  <a:lnTo>
                    <a:pt x="688041" y="1678046"/>
                  </a:lnTo>
                  <a:cubicBezTo>
                    <a:pt x="674853" y="1738776"/>
                    <a:pt x="622103" y="1772995"/>
                    <a:pt x="561373" y="1770358"/>
                  </a:cubicBezTo>
                  <a:cubicBezTo>
                    <a:pt x="484887" y="1767721"/>
                    <a:pt x="387435" y="1765083"/>
                    <a:pt x="289781" y="1765083"/>
                  </a:cubicBezTo>
                  <a:cubicBezTo>
                    <a:pt x="208020" y="1765083"/>
                    <a:pt x="126257" y="1765083"/>
                    <a:pt x="55044" y="1770358"/>
                  </a:cubicBezTo>
                  <a:cubicBezTo>
                    <a:pt x="39221" y="1709764"/>
                    <a:pt x="68098" y="1678046"/>
                    <a:pt x="120982" y="1664859"/>
                  </a:cubicBezTo>
                  <a:lnTo>
                    <a:pt x="255426" y="1627934"/>
                  </a:lnTo>
                  <a:lnTo>
                    <a:pt x="579836" y="224794"/>
                  </a:lnTo>
                  <a:lnTo>
                    <a:pt x="363631" y="166837"/>
                  </a:lnTo>
                  <a:cubicBezTo>
                    <a:pt x="347805" y="103470"/>
                    <a:pt x="395212" y="50721"/>
                    <a:pt x="529792" y="50721"/>
                  </a:cubicBezTo>
                  <a:lnTo>
                    <a:pt x="841014" y="50721"/>
                  </a:lnTo>
                  <a:lnTo>
                    <a:pt x="1144257" y="1382649"/>
                  </a:lnTo>
                  <a:lnTo>
                    <a:pt x="1766770" y="50721"/>
                  </a:lnTo>
                  <a:lnTo>
                    <a:pt x="2222987" y="50721"/>
                  </a:lnTo>
                  <a:cubicBezTo>
                    <a:pt x="2233537" y="135120"/>
                    <a:pt x="2175580" y="172112"/>
                    <a:pt x="1967152" y="201125"/>
                  </a:cubicBezTo>
                  <a:lnTo>
                    <a:pt x="1911764" y="1628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2" name="Vrije vorm: vorm 61">
              <a:extLst>
                <a:ext uri="{FF2B5EF4-FFF2-40B4-BE49-F238E27FC236}">
                  <a16:creationId xmlns:a16="http://schemas.microsoft.com/office/drawing/2014/main" id="{4CE88643-E68D-49CA-95C2-D215F501B420}"/>
                </a:ext>
              </a:extLst>
            </p:cNvPr>
            <p:cNvSpPr/>
            <p:nvPr userDrawn="1"/>
          </p:nvSpPr>
          <p:spPr>
            <a:xfrm>
              <a:off x="1959763" y="6390590"/>
              <a:ext cx="96999" cy="118555"/>
            </a:xfrm>
            <a:custGeom>
              <a:avLst/>
              <a:gdLst>
                <a:gd name="connsiteX0" fmla="*/ 868272 w 1217298"/>
                <a:gd name="connsiteY0" fmla="*/ 1461773 h 1487809"/>
                <a:gd name="connsiteX1" fmla="*/ 741606 w 1217298"/>
                <a:gd name="connsiteY1" fmla="*/ 1303457 h 1487809"/>
                <a:gd name="connsiteX2" fmla="*/ 768048 w 1217298"/>
                <a:gd name="connsiteY2" fmla="*/ 1015971 h 1487809"/>
                <a:gd name="connsiteX3" fmla="*/ 754860 w 1217298"/>
                <a:gd name="connsiteY3" fmla="*/ 1010696 h 1487809"/>
                <a:gd name="connsiteX4" fmla="*/ 306556 w 1217298"/>
                <a:gd name="connsiteY4" fmla="*/ 1456498 h 1487809"/>
                <a:gd name="connsiteX5" fmla="*/ 50721 w 1217298"/>
                <a:gd name="connsiteY5" fmla="*/ 1002784 h 1487809"/>
                <a:gd name="connsiteX6" fmla="*/ 752222 w 1217298"/>
                <a:gd name="connsiteY6" fmla="*/ 169407 h 1487809"/>
                <a:gd name="connsiteX7" fmla="*/ 897283 w 1217298"/>
                <a:gd name="connsiteY7" fmla="*/ 185165 h 1487809"/>
                <a:gd name="connsiteX8" fmla="*/ 1010763 w 1217298"/>
                <a:gd name="connsiteY8" fmla="*/ 50721 h 1487809"/>
                <a:gd name="connsiteX9" fmla="*/ 1113624 w 1217298"/>
                <a:gd name="connsiteY9" fmla="*/ 100765 h 1487809"/>
                <a:gd name="connsiteX10" fmla="*/ 934277 w 1217298"/>
                <a:gd name="connsiteY10" fmla="*/ 968564 h 1487809"/>
                <a:gd name="connsiteX11" fmla="*/ 1008125 w 1217298"/>
                <a:gd name="connsiteY11" fmla="*/ 1261257 h 1487809"/>
                <a:gd name="connsiteX12" fmla="*/ 1169011 w 1217298"/>
                <a:gd name="connsiteY12" fmla="*/ 1176858 h 1487809"/>
                <a:gd name="connsiteX13" fmla="*/ 868272 w 1217298"/>
                <a:gd name="connsiteY13" fmla="*/ 1461773 h 1487809"/>
                <a:gd name="connsiteX14" fmla="*/ 625622 w 1217298"/>
                <a:gd name="connsiteY14" fmla="*/ 343346 h 1487809"/>
                <a:gd name="connsiteX15" fmla="*/ 256308 w 1217298"/>
                <a:gd name="connsiteY15" fmla="*/ 923592 h 1487809"/>
                <a:gd name="connsiteX16" fmla="*/ 393390 w 1217298"/>
                <a:gd name="connsiteY16" fmla="*/ 1242727 h 1487809"/>
                <a:gd name="connsiteX17" fmla="*/ 794421 w 1217298"/>
                <a:gd name="connsiteY17" fmla="*/ 578150 h 1487809"/>
                <a:gd name="connsiteX18" fmla="*/ 833917 w 1217298"/>
                <a:gd name="connsiteY18" fmla="*/ 396231 h 1487809"/>
                <a:gd name="connsiteX19" fmla="*/ 625622 w 1217298"/>
                <a:gd name="connsiteY19" fmla="*/ 343346 h 1487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7298" h="1487809">
                  <a:moveTo>
                    <a:pt x="868272" y="1461773"/>
                  </a:moveTo>
                  <a:cubicBezTo>
                    <a:pt x="794421" y="1461773"/>
                    <a:pt x="741606" y="1390493"/>
                    <a:pt x="741606" y="1303457"/>
                  </a:cubicBezTo>
                  <a:cubicBezTo>
                    <a:pt x="741606" y="1234882"/>
                    <a:pt x="746879" y="1105645"/>
                    <a:pt x="768048" y="1015971"/>
                  </a:cubicBezTo>
                  <a:lnTo>
                    <a:pt x="754860" y="1010696"/>
                  </a:lnTo>
                  <a:cubicBezTo>
                    <a:pt x="707453" y="1110921"/>
                    <a:pt x="538655" y="1456498"/>
                    <a:pt x="306556" y="1456498"/>
                  </a:cubicBezTo>
                  <a:cubicBezTo>
                    <a:pt x="166702" y="1456498"/>
                    <a:pt x="50721" y="1279787"/>
                    <a:pt x="50721" y="1002784"/>
                  </a:cubicBezTo>
                  <a:cubicBezTo>
                    <a:pt x="50721" y="499092"/>
                    <a:pt x="335501" y="169407"/>
                    <a:pt x="752222" y="169407"/>
                  </a:cubicBezTo>
                  <a:cubicBezTo>
                    <a:pt x="807541" y="169407"/>
                    <a:pt x="855084" y="174682"/>
                    <a:pt x="897283" y="185165"/>
                  </a:cubicBezTo>
                  <a:cubicBezTo>
                    <a:pt x="926364" y="92921"/>
                    <a:pt x="960719" y="50721"/>
                    <a:pt x="1010763" y="50721"/>
                  </a:cubicBezTo>
                  <a:cubicBezTo>
                    <a:pt x="1052896" y="50721"/>
                    <a:pt x="1087251" y="63908"/>
                    <a:pt x="1113624" y="100765"/>
                  </a:cubicBezTo>
                  <a:cubicBezTo>
                    <a:pt x="1018676" y="404075"/>
                    <a:pt x="934277" y="723278"/>
                    <a:pt x="934277" y="968564"/>
                  </a:cubicBezTo>
                  <a:cubicBezTo>
                    <a:pt x="934277" y="1216487"/>
                    <a:pt x="952738" y="1261257"/>
                    <a:pt x="1008125" y="1261257"/>
                  </a:cubicBezTo>
                  <a:cubicBezTo>
                    <a:pt x="1074063" y="1261257"/>
                    <a:pt x="1137294" y="1208575"/>
                    <a:pt x="1169011" y="1176858"/>
                  </a:cubicBezTo>
                  <a:cubicBezTo>
                    <a:pt x="1253276" y="1250640"/>
                    <a:pt x="1007991" y="1461773"/>
                    <a:pt x="868272" y="1461773"/>
                  </a:cubicBezTo>
                  <a:close/>
                  <a:moveTo>
                    <a:pt x="625622" y="343346"/>
                  </a:moveTo>
                  <a:cubicBezTo>
                    <a:pt x="411921" y="343346"/>
                    <a:pt x="256308" y="585994"/>
                    <a:pt x="256308" y="923592"/>
                  </a:cubicBezTo>
                  <a:cubicBezTo>
                    <a:pt x="256308" y="1126746"/>
                    <a:pt x="316902" y="1242727"/>
                    <a:pt x="393390" y="1242727"/>
                  </a:cubicBezTo>
                  <a:cubicBezTo>
                    <a:pt x="538518" y="1242727"/>
                    <a:pt x="702042" y="992234"/>
                    <a:pt x="794421" y="578150"/>
                  </a:cubicBezTo>
                  <a:cubicBezTo>
                    <a:pt x="812748" y="496388"/>
                    <a:pt x="833917" y="396231"/>
                    <a:pt x="833917" y="396231"/>
                  </a:cubicBezTo>
                  <a:cubicBezTo>
                    <a:pt x="781236" y="364513"/>
                    <a:pt x="723143" y="343346"/>
                    <a:pt x="625622" y="3433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3" name="Vrije vorm: vorm 62">
              <a:extLst>
                <a:ext uri="{FF2B5EF4-FFF2-40B4-BE49-F238E27FC236}">
                  <a16:creationId xmlns:a16="http://schemas.microsoft.com/office/drawing/2014/main" id="{63A62F6E-FB88-48AA-AD3A-C87009A4808E}"/>
                </a:ext>
              </a:extLst>
            </p:cNvPr>
            <p:cNvSpPr/>
            <p:nvPr userDrawn="1"/>
          </p:nvSpPr>
          <p:spPr>
            <a:xfrm>
              <a:off x="2059985" y="6390590"/>
              <a:ext cx="96999" cy="118555"/>
            </a:xfrm>
            <a:custGeom>
              <a:avLst/>
              <a:gdLst>
                <a:gd name="connsiteX0" fmla="*/ 868272 w 1217298"/>
                <a:gd name="connsiteY0" fmla="*/ 1461773 h 1487809"/>
                <a:gd name="connsiteX1" fmla="*/ 741740 w 1217298"/>
                <a:gd name="connsiteY1" fmla="*/ 1303457 h 1487809"/>
                <a:gd name="connsiteX2" fmla="*/ 768048 w 1217298"/>
                <a:gd name="connsiteY2" fmla="*/ 1015971 h 1487809"/>
                <a:gd name="connsiteX3" fmla="*/ 754996 w 1217298"/>
                <a:gd name="connsiteY3" fmla="*/ 1010696 h 1487809"/>
                <a:gd name="connsiteX4" fmla="*/ 306556 w 1217298"/>
                <a:gd name="connsiteY4" fmla="*/ 1456498 h 1487809"/>
                <a:gd name="connsiteX5" fmla="*/ 50721 w 1217298"/>
                <a:gd name="connsiteY5" fmla="*/ 1002784 h 1487809"/>
                <a:gd name="connsiteX6" fmla="*/ 752358 w 1217298"/>
                <a:gd name="connsiteY6" fmla="*/ 169407 h 1487809"/>
                <a:gd name="connsiteX7" fmla="*/ 897419 w 1217298"/>
                <a:gd name="connsiteY7" fmla="*/ 185165 h 1487809"/>
                <a:gd name="connsiteX8" fmla="*/ 1010763 w 1217298"/>
                <a:gd name="connsiteY8" fmla="*/ 50721 h 1487809"/>
                <a:gd name="connsiteX9" fmla="*/ 1113626 w 1217298"/>
                <a:gd name="connsiteY9" fmla="*/ 100765 h 1487809"/>
                <a:gd name="connsiteX10" fmla="*/ 934277 w 1217298"/>
                <a:gd name="connsiteY10" fmla="*/ 968564 h 1487809"/>
                <a:gd name="connsiteX11" fmla="*/ 1008125 w 1217298"/>
                <a:gd name="connsiteY11" fmla="*/ 1261257 h 1487809"/>
                <a:gd name="connsiteX12" fmla="*/ 1169148 w 1217298"/>
                <a:gd name="connsiteY12" fmla="*/ 1176858 h 1487809"/>
                <a:gd name="connsiteX13" fmla="*/ 868272 w 1217298"/>
                <a:gd name="connsiteY13" fmla="*/ 1461773 h 1487809"/>
                <a:gd name="connsiteX14" fmla="*/ 625625 w 1217298"/>
                <a:gd name="connsiteY14" fmla="*/ 343346 h 1487809"/>
                <a:gd name="connsiteX15" fmla="*/ 256444 w 1217298"/>
                <a:gd name="connsiteY15" fmla="*/ 923592 h 1487809"/>
                <a:gd name="connsiteX16" fmla="*/ 393526 w 1217298"/>
                <a:gd name="connsiteY16" fmla="*/ 1242727 h 1487809"/>
                <a:gd name="connsiteX17" fmla="*/ 794423 w 1217298"/>
                <a:gd name="connsiteY17" fmla="*/ 578150 h 1487809"/>
                <a:gd name="connsiteX18" fmla="*/ 834053 w 1217298"/>
                <a:gd name="connsiteY18" fmla="*/ 396231 h 1487809"/>
                <a:gd name="connsiteX19" fmla="*/ 625625 w 1217298"/>
                <a:gd name="connsiteY19" fmla="*/ 343346 h 1487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7298" h="1487809">
                  <a:moveTo>
                    <a:pt x="868272" y="1461773"/>
                  </a:moveTo>
                  <a:cubicBezTo>
                    <a:pt x="794423" y="1461773"/>
                    <a:pt x="741740" y="1390493"/>
                    <a:pt x="741740" y="1303457"/>
                  </a:cubicBezTo>
                  <a:cubicBezTo>
                    <a:pt x="741740" y="1234882"/>
                    <a:pt x="747015" y="1105645"/>
                    <a:pt x="768048" y="1015971"/>
                  </a:cubicBezTo>
                  <a:lnTo>
                    <a:pt x="754996" y="1010696"/>
                  </a:lnTo>
                  <a:cubicBezTo>
                    <a:pt x="707453" y="1110921"/>
                    <a:pt x="538655" y="1456498"/>
                    <a:pt x="306556" y="1456498"/>
                  </a:cubicBezTo>
                  <a:cubicBezTo>
                    <a:pt x="166838" y="1456498"/>
                    <a:pt x="50721" y="1279787"/>
                    <a:pt x="50721" y="1002784"/>
                  </a:cubicBezTo>
                  <a:cubicBezTo>
                    <a:pt x="50721" y="499092"/>
                    <a:pt x="335635" y="169407"/>
                    <a:pt x="752358" y="169407"/>
                  </a:cubicBezTo>
                  <a:cubicBezTo>
                    <a:pt x="807677" y="169407"/>
                    <a:pt x="855152" y="174682"/>
                    <a:pt x="897419" y="185165"/>
                  </a:cubicBezTo>
                  <a:cubicBezTo>
                    <a:pt x="926364" y="92921"/>
                    <a:pt x="960719" y="50721"/>
                    <a:pt x="1010763" y="50721"/>
                  </a:cubicBezTo>
                  <a:cubicBezTo>
                    <a:pt x="1053030" y="50721"/>
                    <a:pt x="1087387" y="63908"/>
                    <a:pt x="1113626" y="100765"/>
                  </a:cubicBezTo>
                  <a:cubicBezTo>
                    <a:pt x="1018676" y="404075"/>
                    <a:pt x="934277" y="723278"/>
                    <a:pt x="934277" y="968564"/>
                  </a:cubicBezTo>
                  <a:cubicBezTo>
                    <a:pt x="934277" y="1216487"/>
                    <a:pt x="952738" y="1261257"/>
                    <a:pt x="1008125" y="1261257"/>
                  </a:cubicBezTo>
                  <a:cubicBezTo>
                    <a:pt x="1074199" y="1261257"/>
                    <a:pt x="1137431" y="1208575"/>
                    <a:pt x="1169148" y="1176858"/>
                  </a:cubicBezTo>
                  <a:cubicBezTo>
                    <a:pt x="1253276" y="1250640"/>
                    <a:pt x="1007991" y="1461773"/>
                    <a:pt x="868272" y="1461773"/>
                  </a:cubicBezTo>
                  <a:close/>
                  <a:moveTo>
                    <a:pt x="625625" y="343346"/>
                  </a:moveTo>
                  <a:cubicBezTo>
                    <a:pt x="412055" y="343346"/>
                    <a:pt x="256444" y="585994"/>
                    <a:pt x="256444" y="923592"/>
                  </a:cubicBezTo>
                  <a:cubicBezTo>
                    <a:pt x="256444" y="1126746"/>
                    <a:pt x="317038" y="1242727"/>
                    <a:pt x="393526" y="1242727"/>
                  </a:cubicBezTo>
                  <a:cubicBezTo>
                    <a:pt x="538586" y="1242727"/>
                    <a:pt x="702110" y="992234"/>
                    <a:pt x="794423" y="578150"/>
                  </a:cubicBezTo>
                  <a:cubicBezTo>
                    <a:pt x="812884" y="496388"/>
                    <a:pt x="834053" y="396231"/>
                    <a:pt x="834053" y="396231"/>
                  </a:cubicBezTo>
                  <a:cubicBezTo>
                    <a:pt x="781236" y="364513"/>
                    <a:pt x="723211" y="343346"/>
                    <a:pt x="625625" y="3433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4" name="Vrije vorm: vorm 63">
              <a:extLst>
                <a:ext uri="{FF2B5EF4-FFF2-40B4-BE49-F238E27FC236}">
                  <a16:creationId xmlns:a16="http://schemas.microsoft.com/office/drawing/2014/main" id="{E6F1E3B0-F957-4E11-AB5F-6AC2706022B4}"/>
                </a:ext>
              </a:extLst>
            </p:cNvPr>
            <p:cNvSpPr/>
            <p:nvPr userDrawn="1"/>
          </p:nvSpPr>
          <p:spPr>
            <a:xfrm>
              <a:off x="2159135" y="6399196"/>
              <a:ext cx="70055" cy="107777"/>
            </a:xfrm>
            <a:custGeom>
              <a:avLst/>
              <a:gdLst>
                <a:gd name="connsiteX0" fmla="*/ 868340 w 879160"/>
                <a:gd name="connsiteY0" fmla="*/ 230137 h 1352554"/>
                <a:gd name="connsiteX1" fmla="*/ 720507 w 879160"/>
                <a:gd name="connsiteY1" fmla="*/ 369924 h 1352554"/>
                <a:gd name="connsiteX2" fmla="*/ 520125 w 879160"/>
                <a:gd name="connsiteY2" fmla="*/ 211607 h 1352554"/>
                <a:gd name="connsiteX3" fmla="*/ 380406 w 879160"/>
                <a:gd name="connsiteY3" fmla="*/ 346119 h 1352554"/>
                <a:gd name="connsiteX4" fmla="*/ 554480 w 879160"/>
                <a:gd name="connsiteY4" fmla="*/ 601954 h 1352554"/>
                <a:gd name="connsiteX5" fmla="*/ 791854 w 879160"/>
                <a:gd name="connsiteY5" fmla="*/ 963289 h 1352554"/>
                <a:gd name="connsiteX6" fmla="*/ 356602 w 879160"/>
                <a:gd name="connsiteY6" fmla="*/ 1340449 h 1352554"/>
                <a:gd name="connsiteX7" fmla="*/ 50721 w 879160"/>
                <a:gd name="connsiteY7" fmla="*/ 1150483 h 1352554"/>
                <a:gd name="connsiteX8" fmla="*/ 193078 w 879160"/>
                <a:gd name="connsiteY8" fmla="*/ 984321 h 1352554"/>
                <a:gd name="connsiteX9" fmla="*/ 451550 w 879160"/>
                <a:gd name="connsiteY9" fmla="*/ 1187475 h 1352554"/>
                <a:gd name="connsiteX10" fmla="*/ 604524 w 879160"/>
                <a:gd name="connsiteY10" fmla="*/ 1047688 h 1352554"/>
                <a:gd name="connsiteX11" fmla="*/ 393460 w 879160"/>
                <a:gd name="connsiteY11" fmla="*/ 754928 h 1352554"/>
                <a:gd name="connsiteX12" fmla="*/ 203628 w 879160"/>
                <a:gd name="connsiteY12" fmla="*/ 414693 h 1352554"/>
                <a:gd name="connsiteX13" fmla="*/ 599251 w 879160"/>
                <a:gd name="connsiteY13" fmla="*/ 50721 h 1352554"/>
                <a:gd name="connsiteX14" fmla="*/ 868340 w 879160"/>
                <a:gd name="connsiteY14" fmla="*/ 230137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9160" h="1352554">
                  <a:moveTo>
                    <a:pt x="868340" y="230137"/>
                  </a:moveTo>
                  <a:cubicBezTo>
                    <a:pt x="868340" y="314469"/>
                    <a:pt x="786579" y="362011"/>
                    <a:pt x="720507" y="369924"/>
                  </a:cubicBezTo>
                  <a:cubicBezTo>
                    <a:pt x="699475" y="259082"/>
                    <a:pt x="625693" y="211607"/>
                    <a:pt x="520125" y="211607"/>
                  </a:cubicBezTo>
                  <a:cubicBezTo>
                    <a:pt x="427814" y="211607"/>
                    <a:pt x="380406" y="259082"/>
                    <a:pt x="380406" y="346119"/>
                  </a:cubicBezTo>
                  <a:cubicBezTo>
                    <a:pt x="380406" y="409418"/>
                    <a:pt x="430452" y="485837"/>
                    <a:pt x="554480" y="601954"/>
                  </a:cubicBezTo>
                  <a:cubicBezTo>
                    <a:pt x="718004" y="757566"/>
                    <a:pt x="791854" y="836690"/>
                    <a:pt x="791854" y="963289"/>
                  </a:cubicBezTo>
                  <a:cubicBezTo>
                    <a:pt x="791854" y="1150550"/>
                    <a:pt x="559621" y="1340449"/>
                    <a:pt x="356602" y="1340449"/>
                  </a:cubicBezTo>
                  <a:cubicBezTo>
                    <a:pt x="185165" y="1340449"/>
                    <a:pt x="50721" y="1285062"/>
                    <a:pt x="50721" y="1150483"/>
                  </a:cubicBezTo>
                  <a:cubicBezTo>
                    <a:pt x="50721" y="1066083"/>
                    <a:pt x="92854" y="1002784"/>
                    <a:pt x="193078" y="984321"/>
                  </a:cubicBezTo>
                  <a:cubicBezTo>
                    <a:pt x="222157" y="1103075"/>
                    <a:pt x="314334" y="1187475"/>
                    <a:pt x="451550" y="1187475"/>
                  </a:cubicBezTo>
                  <a:cubicBezTo>
                    <a:pt x="546501" y="1187475"/>
                    <a:pt x="604524" y="1134658"/>
                    <a:pt x="604524" y="1047688"/>
                  </a:cubicBezTo>
                  <a:cubicBezTo>
                    <a:pt x="604524" y="1000214"/>
                    <a:pt x="556983" y="905265"/>
                    <a:pt x="393460" y="754928"/>
                  </a:cubicBezTo>
                  <a:cubicBezTo>
                    <a:pt x="229936" y="607230"/>
                    <a:pt x="203628" y="551842"/>
                    <a:pt x="203628" y="414693"/>
                  </a:cubicBezTo>
                  <a:cubicBezTo>
                    <a:pt x="203628" y="259082"/>
                    <a:pt x="401370" y="50721"/>
                    <a:pt x="599251" y="50721"/>
                  </a:cubicBezTo>
                  <a:cubicBezTo>
                    <a:pt x="783941" y="50788"/>
                    <a:pt x="868340" y="119430"/>
                    <a:pt x="868340" y="23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5" name="Vrije vorm: vorm 64">
              <a:extLst>
                <a:ext uri="{FF2B5EF4-FFF2-40B4-BE49-F238E27FC236}">
                  <a16:creationId xmlns:a16="http://schemas.microsoft.com/office/drawing/2014/main" id="{24F44997-D5C4-4FBE-AA27-62FB47E92BB4}"/>
                </a:ext>
              </a:extLst>
            </p:cNvPr>
            <p:cNvSpPr/>
            <p:nvPr userDrawn="1"/>
          </p:nvSpPr>
          <p:spPr>
            <a:xfrm>
              <a:off x="2236670" y="6374817"/>
              <a:ext cx="64666" cy="134721"/>
            </a:xfrm>
            <a:custGeom>
              <a:avLst/>
              <a:gdLst>
                <a:gd name="connsiteX0" fmla="*/ 442549 w 811532"/>
                <a:gd name="connsiteY0" fmla="*/ 567735 h 1690692"/>
                <a:gd name="connsiteX1" fmla="*/ 360788 w 811532"/>
                <a:gd name="connsiteY1" fmla="*/ 1237655 h 1690692"/>
                <a:gd name="connsiteX2" fmla="*/ 450462 w 811532"/>
                <a:gd name="connsiteY2" fmla="*/ 1443311 h 1690692"/>
                <a:gd name="connsiteX3" fmla="*/ 669304 w 811532"/>
                <a:gd name="connsiteY3" fmla="*/ 1308867 h 1690692"/>
                <a:gd name="connsiteX4" fmla="*/ 579631 w 811532"/>
                <a:gd name="connsiteY4" fmla="*/ 1548878 h 1690692"/>
                <a:gd name="connsiteX5" fmla="*/ 294851 w 811532"/>
                <a:gd name="connsiteY5" fmla="*/ 1651740 h 1690692"/>
                <a:gd name="connsiteX6" fmla="*/ 136602 w 811532"/>
                <a:gd name="connsiteY6" fmla="*/ 1358911 h 1690692"/>
                <a:gd name="connsiteX7" fmla="*/ 244671 w 811532"/>
                <a:gd name="connsiteY7" fmla="*/ 551842 h 1690692"/>
                <a:gd name="connsiteX8" fmla="*/ 57477 w 811532"/>
                <a:gd name="connsiteY8" fmla="*/ 533447 h 1690692"/>
                <a:gd name="connsiteX9" fmla="*/ 149654 w 811532"/>
                <a:gd name="connsiteY9" fmla="*/ 420036 h 1690692"/>
                <a:gd name="connsiteX10" fmla="*/ 268409 w 811532"/>
                <a:gd name="connsiteY10" fmla="*/ 412123 h 1690692"/>
                <a:gd name="connsiteX11" fmla="*/ 315815 w 811532"/>
                <a:gd name="connsiteY11" fmla="*/ 114088 h 1690692"/>
                <a:gd name="connsiteX12" fmla="*/ 521606 w 811532"/>
                <a:gd name="connsiteY12" fmla="*/ 50721 h 1690692"/>
                <a:gd name="connsiteX13" fmla="*/ 466287 w 811532"/>
                <a:gd name="connsiteY13" fmla="*/ 420036 h 1690692"/>
                <a:gd name="connsiteX14" fmla="*/ 774872 w 811532"/>
                <a:gd name="connsiteY14" fmla="*/ 406848 h 1690692"/>
                <a:gd name="connsiteX15" fmla="*/ 679923 w 811532"/>
                <a:gd name="connsiteY15" fmla="*/ 580922 h 1690692"/>
                <a:gd name="connsiteX16" fmla="*/ 442549 w 811532"/>
                <a:gd name="connsiteY16" fmla="*/ 567735 h 169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1532" h="1690692">
                  <a:moveTo>
                    <a:pt x="442549" y="567735"/>
                  </a:moveTo>
                  <a:cubicBezTo>
                    <a:pt x="395006" y="831483"/>
                    <a:pt x="368699" y="1108418"/>
                    <a:pt x="360788" y="1237655"/>
                  </a:cubicBezTo>
                  <a:cubicBezTo>
                    <a:pt x="352875" y="1390629"/>
                    <a:pt x="371336" y="1443311"/>
                    <a:pt x="450462" y="1443311"/>
                  </a:cubicBezTo>
                  <a:cubicBezTo>
                    <a:pt x="508418" y="1443311"/>
                    <a:pt x="579631" y="1398541"/>
                    <a:pt x="669304" y="1308867"/>
                  </a:cubicBezTo>
                  <a:cubicBezTo>
                    <a:pt x="732604" y="1374804"/>
                    <a:pt x="701021" y="1453928"/>
                    <a:pt x="579631" y="1548878"/>
                  </a:cubicBezTo>
                  <a:cubicBezTo>
                    <a:pt x="474064" y="1635915"/>
                    <a:pt x="397644" y="1651740"/>
                    <a:pt x="294851" y="1651740"/>
                  </a:cubicBezTo>
                  <a:cubicBezTo>
                    <a:pt x="165545" y="1651740"/>
                    <a:pt x="118139" y="1564703"/>
                    <a:pt x="136602" y="1358911"/>
                  </a:cubicBezTo>
                  <a:cubicBezTo>
                    <a:pt x="147016" y="1213850"/>
                    <a:pt x="199902" y="805108"/>
                    <a:pt x="244671" y="551842"/>
                  </a:cubicBezTo>
                  <a:lnTo>
                    <a:pt x="57477" y="533447"/>
                  </a:lnTo>
                  <a:cubicBezTo>
                    <a:pt x="39014" y="478060"/>
                    <a:pt x="54839" y="433291"/>
                    <a:pt x="149654" y="420036"/>
                  </a:cubicBezTo>
                  <a:cubicBezTo>
                    <a:pt x="189283" y="412123"/>
                    <a:pt x="218363" y="412123"/>
                    <a:pt x="268409" y="412123"/>
                  </a:cubicBezTo>
                  <a:lnTo>
                    <a:pt x="315815" y="114088"/>
                  </a:lnTo>
                  <a:cubicBezTo>
                    <a:pt x="371270" y="74526"/>
                    <a:pt x="450394" y="50721"/>
                    <a:pt x="521606" y="50721"/>
                  </a:cubicBezTo>
                  <a:lnTo>
                    <a:pt x="466287" y="420036"/>
                  </a:lnTo>
                  <a:cubicBezTo>
                    <a:pt x="511056" y="422673"/>
                    <a:pt x="729899" y="420036"/>
                    <a:pt x="774872" y="406848"/>
                  </a:cubicBezTo>
                  <a:cubicBezTo>
                    <a:pt x="819640" y="496523"/>
                    <a:pt x="780147" y="580922"/>
                    <a:pt x="679923" y="580922"/>
                  </a:cubicBezTo>
                  <a:cubicBezTo>
                    <a:pt x="621898" y="580922"/>
                    <a:pt x="489955" y="573010"/>
                    <a:pt x="442549" y="5677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6" name="Vrije vorm: vorm 65">
              <a:extLst>
                <a:ext uri="{FF2B5EF4-FFF2-40B4-BE49-F238E27FC236}">
                  <a16:creationId xmlns:a16="http://schemas.microsoft.com/office/drawing/2014/main" id="{567CA531-C611-4428-96F2-6D47D7B541CC}"/>
                </a:ext>
              </a:extLst>
            </p:cNvPr>
            <p:cNvSpPr/>
            <p:nvPr userDrawn="1"/>
          </p:nvSpPr>
          <p:spPr>
            <a:xfrm>
              <a:off x="2306297" y="6399201"/>
              <a:ext cx="80833" cy="107777"/>
            </a:xfrm>
            <a:custGeom>
              <a:avLst/>
              <a:gdLst>
                <a:gd name="connsiteX0" fmla="*/ 989893 w 1014415"/>
                <a:gd name="connsiteY0" fmla="*/ 182595 h 1352554"/>
                <a:gd name="connsiteX1" fmla="*/ 887031 w 1014415"/>
                <a:gd name="connsiteY1" fmla="*/ 340844 h 1352554"/>
                <a:gd name="connsiteX2" fmla="*/ 760499 w 1014415"/>
                <a:gd name="connsiteY2" fmla="*/ 303919 h 1352554"/>
                <a:gd name="connsiteX3" fmla="*/ 401735 w 1014415"/>
                <a:gd name="connsiteY3" fmla="*/ 1285062 h 1352554"/>
                <a:gd name="connsiteX4" fmla="*/ 145898 w 1014415"/>
                <a:gd name="connsiteY4" fmla="*/ 1329899 h 1352554"/>
                <a:gd name="connsiteX5" fmla="*/ 285752 w 1014415"/>
                <a:gd name="connsiteY5" fmla="*/ 433155 h 1352554"/>
                <a:gd name="connsiteX6" fmla="*/ 225023 w 1014415"/>
                <a:gd name="connsiteY6" fmla="*/ 264357 h 1352554"/>
                <a:gd name="connsiteX7" fmla="*/ 66775 w 1014415"/>
                <a:gd name="connsiteY7" fmla="*/ 314401 h 1352554"/>
                <a:gd name="connsiteX8" fmla="*/ 190803 w 1014415"/>
                <a:gd name="connsiteY8" fmla="*/ 135120 h 1352554"/>
                <a:gd name="connsiteX9" fmla="*/ 412283 w 1014415"/>
                <a:gd name="connsiteY9" fmla="*/ 53358 h 1352554"/>
                <a:gd name="connsiteX10" fmla="*/ 494046 w 1014415"/>
                <a:gd name="connsiteY10" fmla="*/ 211607 h 1352554"/>
                <a:gd name="connsiteX11" fmla="*/ 451779 w 1014415"/>
                <a:gd name="connsiteY11" fmla="*/ 520192 h 1352554"/>
                <a:gd name="connsiteX12" fmla="*/ 462329 w 1014415"/>
                <a:gd name="connsiteY12" fmla="*/ 522830 h 1352554"/>
                <a:gd name="connsiteX13" fmla="*/ 821094 w 1014415"/>
                <a:gd name="connsiteY13" fmla="*/ 50721 h 1352554"/>
                <a:gd name="connsiteX14" fmla="*/ 989893 w 1014415"/>
                <a:gd name="connsiteY14" fmla="*/ 182595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4415" h="1352554">
                  <a:moveTo>
                    <a:pt x="989893" y="182595"/>
                  </a:moveTo>
                  <a:cubicBezTo>
                    <a:pt x="989893" y="264357"/>
                    <a:pt x="952900" y="303919"/>
                    <a:pt x="887031" y="340844"/>
                  </a:cubicBezTo>
                  <a:cubicBezTo>
                    <a:pt x="852811" y="317039"/>
                    <a:pt x="807906" y="303919"/>
                    <a:pt x="760499" y="303919"/>
                  </a:cubicBezTo>
                  <a:cubicBezTo>
                    <a:pt x="567896" y="303919"/>
                    <a:pt x="354327" y="934277"/>
                    <a:pt x="401735" y="1285062"/>
                  </a:cubicBezTo>
                  <a:lnTo>
                    <a:pt x="145898" y="1329899"/>
                  </a:lnTo>
                  <a:cubicBezTo>
                    <a:pt x="219748" y="976409"/>
                    <a:pt x="285752" y="551842"/>
                    <a:pt x="285752" y="433155"/>
                  </a:cubicBezTo>
                  <a:cubicBezTo>
                    <a:pt x="285752" y="301282"/>
                    <a:pt x="280478" y="264357"/>
                    <a:pt x="225023" y="264357"/>
                  </a:cubicBezTo>
                  <a:cubicBezTo>
                    <a:pt x="169704" y="264357"/>
                    <a:pt x="124799" y="277544"/>
                    <a:pt x="66775" y="314401"/>
                  </a:cubicBezTo>
                  <a:cubicBezTo>
                    <a:pt x="35192" y="277544"/>
                    <a:pt x="37829" y="227432"/>
                    <a:pt x="190803" y="135120"/>
                  </a:cubicBezTo>
                  <a:cubicBezTo>
                    <a:pt x="267291" y="85008"/>
                    <a:pt x="372653" y="53358"/>
                    <a:pt x="412283" y="53358"/>
                  </a:cubicBezTo>
                  <a:cubicBezTo>
                    <a:pt x="475583" y="53358"/>
                    <a:pt x="494046" y="100833"/>
                    <a:pt x="494046" y="211607"/>
                  </a:cubicBezTo>
                  <a:cubicBezTo>
                    <a:pt x="494046" y="311831"/>
                    <a:pt x="467604" y="462168"/>
                    <a:pt x="451779" y="520192"/>
                  </a:cubicBezTo>
                  <a:lnTo>
                    <a:pt x="462329" y="522830"/>
                  </a:lnTo>
                  <a:cubicBezTo>
                    <a:pt x="533540" y="314401"/>
                    <a:pt x="683944" y="50721"/>
                    <a:pt x="821094" y="50721"/>
                  </a:cubicBezTo>
                  <a:cubicBezTo>
                    <a:pt x="921318" y="50721"/>
                    <a:pt x="989893" y="92921"/>
                    <a:pt x="989893" y="1825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7" name="Vrije vorm: vorm 66">
              <a:extLst>
                <a:ext uri="{FF2B5EF4-FFF2-40B4-BE49-F238E27FC236}">
                  <a16:creationId xmlns:a16="http://schemas.microsoft.com/office/drawing/2014/main" id="{F8CD14CB-9024-44C0-9D83-FA8C9EF02BAA}"/>
                </a:ext>
              </a:extLst>
            </p:cNvPr>
            <p:cNvSpPr/>
            <p:nvPr userDrawn="1"/>
          </p:nvSpPr>
          <p:spPr>
            <a:xfrm>
              <a:off x="2391993" y="6345394"/>
              <a:ext cx="53889" cy="161666"/>
            </a:xfrm>
            <a:custGeom>
              <a:avLst/>
              <a:gdLst>
                <a:gd name="connsiteX0" fmla="*/ 516402 w 676277"/>
                <a:gd name="connsiteY0" fmla="*/ 892145 h 2028831"/>
                <a:gd name="connsiteX1" fmla="*/ 395009 w 676277"/>
                <a:gd name="connsiteY1" fmla="*/ 1670202 h 2028831"/>
                <a:gd name="connsiteX2" fmla="*/ 453102 w 676277"/>
                <a:gd name="connsiteY2" fmla="*/ 1820538 h 2028831"/>
                <a:gd name="connsiteX3" fmla="*/ 627040 w 676277"/>
                <a:gd name="connsiteY3" fmla="*/ 1741414 h 2028831"/>
                <a:gd name="connsiteX4" fmla="*/ 302630 w 676277"/>
                <a:gd name="connsiteY4" fmla="*/ 2021054 h 2028831"/>
                <a:gd name="connsiteX5" fmla="*/ 168186 w 676277"/>
                <a:gd name="connsiteY5" fmla="*/ 1852255 h 2028831"/>
                <a:gd name="connsiteX6" fmla="*/ 292216 w 676277"/>
                <a:gd name="connsiteY6" fmla="*/ 1005557 h 2028831"/>
                <a:gd name="connsiteX7" fmla="*/ 226144 w 676277"/>
                <a:gd name="connsiteY7" fmla="*/ 923795 h 2028831"/>
                <a:gd name="connsiteX8" fmla="*/ 67894 w 676277"/>
                <a:gd name="connsiteY8" fmla="*/ 976544 h 2028831"/>
                <a:gd name="connsiteX9" fmla="*/ 128624 w 676277"/>
                <a:gd name="connsiteY9" fmla="*/ 836758 h 2028831"/>
                <a:gd name="connsiteX10" fmla="*/ 402854 w 676277"/>
                <a:gd name="connsiteY10" fmla="*/ 731259 h 2028831"/>
                <a:gd name="connsiteX11" fmla="*/ 516402 w 676277"/>
                <a:gd name="connsiteY11" fmla="*/ 892145 h 2028831"/>
                <a:gd name="connsiteX12" fmla="*/ 600800 w 676277"/>
                <a:gd name="connsiteY12" fmla="*/ 195850 h 2028831"/>
                <a:gd name="connsiteX13" fmla="*/ 434639 w 676277"/>
                <a:gd name="connsiteY13" fmla="*/ 372561 h 2028831"/>
                <a:gd name="connsiteX14" fmla="*/ 305336 w 676277"/>
                <a:gd name="connsiteY14" fmla="*/ 227500 h 2028831"/>
                <a:gd name="connsiteX15" fmla="*/ 474135 w 676277"/>
                <a:gd name="connsiteY15" fmla="*/ 50721 h 2028831"/>
                <a:gd name="connsiteX16" fmla="*/ 600800 w 676277"/>
                <a:gd name="connsiteY16" fmla="*/ 195850 h 202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6277" h="2028831">
                  <a:moveTo>
                    <a:pt x="516402" y="892145"/>
                  </a:moveTo>
                  <a:cubicBezTo>
                    <a:pt x="516402" y="997644"/>
                    <a:pt x="395009" y="1543603"/>
                    <a:pt x="395009" y="1670202"/>
                  </a:cubicBezTo>
                  <a:cubicBezTo>
                    <a:pt x="395009" y="1796801"/>
                    <a:pt x="426726" y="1820538"/>
                    <a:pt x="453102" y="1820538"/>
                  </a:cubicBezTo>
                  <a:cubicBezTo>
                    <a:pt x="505784" y="1820538"/>
                    <a:pt x="595459" y="1773131"/>
                    <a:pt x="627040" y="1741414"/>
                  </a:cubicBezTo>
                  <a:cubicBezTo>
                    <a:pt x="719353" y="1815263"/>
                    <a:pt x="455740" y="2021054"/>
                    <a:pt x="302630" y="2021054"/>
                  </a:cubicBezTo>
                  <a:cubicBezTo>
                    <a:pt x="226144" y="2021054"/>
                    <a:pt x="168186" y="1965667"/>
                    <a:pt x="168186" y="1852255"/>
                  </a:cubicBezTo>
                  <a:cubicBezTo>
                    <a:pt x="168186" y="1691369"/>
                    <a:pt x="292216" y="1095298"/>
                    <a:pt x="292216" y="1005557"/>
                  </a:cubicBezTo>
                  <a:cubicBezTo>
                    <a:pt x="292216" y="947600"/>
                    <a:pt x="273753" y="923795"/>
                    <a:pt x="226144" y="923795"/>
                  </a:cubicBezTo>
                  <a:cubicBezTo>
                    <a:pt x="176098" y="923795"/>
                    <a:pt x="123349" y="944962"/>
                    <a:pt x="67894" y="976544"/>
                  </a:cubicBezTo>
                  <a:cubicBezTo>
                    <a:pt x="38950" y="942257"/>
                    <a:pt x="38950" y="902695"/>
                    <a:pt x="128624" y="836758"/>
                  </a:cubicBezTo>
                  <a:cubicBezTo>
                    <a:pt x="199837" y="789351"/>
                    <a:pt x="289510" y="731259"/>
                    <a:pt x="402854" y="731259"/>
                  </a:cubicBezTo>
                  <a:cubicBezTo>
                    <a:pt x="484685" y="731259"/>
                    <a:pt x="516402" y="778733"/>
                    <a:pt x="516402" y="892145"/>
                  </a:cubicBezTo>
                  <a:close/>
                  <a:moveTo>
                    <a:pt x="600800" y="195850"/>
                  </a:moveTo>
                  <a:cubicBezTo>
                    <a:pt x="600800" y="296074"/>
                    <a:pt x="553258" y="372561"/>
                    <a:pt x="434639" y="372561"/>
                  </a:cubicBezTo>
                  <a:cubicBezTo>
                    <a:pt x="358153" y="372561"/>
                    <a:pt x="305336" y="317174"/>
                    <a:pt x="305336" y="227500"/>
                  </a:cubicBezTo>
                  <a:cubicBezTo>
                    <a:pt x="305336" y="106175"/>
                    <a:pt x="374045" y="50721"/>
                    <a:pt x="474135" y="50721"/>
                  </a:cubicBezTo>
                  <a:cubicBezTo>
                    <a:pt x="555896" y="50788"/>
                    <a:pt x="600800" y="106175"/>
                    <a:pt x="600800" y="195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5D6DAC3C-4F92-4869-B40B-15D54DC0F8AA}"/>
                </a:ext>
              </a:extLst>
            </p:cNvPr>
            <p:cNvSpPr/>
            <p:nvPr userDrawn="1"/>
          </p:nvSpPr>
          <p:spPr>
            <a:xfrm>
              <a:off x="2450462" y="6399406"/>
              <a:ext cx="70055" cy="107777"/>
            </a:xfrm>
            <a:custGeom>
              <a:avLst/>
              <a:gdLst>
                <a:gd name="connsiteX0" fmla="*/ 889304 w 879160"/>
                <a:gd name="connsiteY0" fmla="*/ 248600 h 1352554"/>
                <a:gd name="connsiteX1" fmla="*/ 683649 w 879160"/>
                <a:gd name="connsiteY1" fmla="*/ 404211 h 1352554"/>
                <a:gd name="connsiteX2" fmla="*/ 556981 w 879160"/>
                <a:gd name="connsiteY2" fmla="*/ 219655 h 1352554"/>
                <a:gd name="connsiteX3" fmla="*/ 253740 w 879160"/>
                <a:gd name="connsiteY3" fmla="*/ 773526 h 1352554"/>
                <a:gd name="connsiteX4" fmla="*/ 520125 w 879160"/>
                <a:gd name="connsiteY4" fmla="*/ 1155893 h 1352554"/>
                <a:gd name="connsiteX5" fmla="*/ 826006 w 879160"/>
                <a:gd name="connsiteY5" fmla="*/ 1050326 h 1352554"/>
                <a:gd name="connsiteX6" fmla="*/ 847173 w 879160"/>
                <a:gd name="connsiteY6" fmla="*/ 1095231 h 1352554"/>
                <a:gd name="connsiteX7" fmla="*/ 398733 w 879160"/>
                <a:gd name="connsiteY7" fmla="*/ 1345792 h 1352554"/>
                <a:gd name="connsiteX8" fmla="*/ 50721 w 879160"/>
                <a:gd name="connsiteY8" fmla="*/ 868340 h 1352554"/>
                <a:gd name="connsiteX9" fmla="*/ 636243 w 879160"/>
                <a:gd name="connsiteY9" fmla="*/ 50721 h 1352554"/>
                <a:gd name="connsiteX10" fmla="*/ 889304 w 879160"/>
                <a:gd name="connsiteY10" fmla="*/ 248600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9160" h="1352554">
                  <a:moveTo>
                    <a:pt x="889304" y="248600"/>
                  </a:moveTo>
                  <a:cubicBezTo>
                    <a:pt x="889304" y="354166"/>
                    <a:pt x="804906" y="404211"/>
                    <a:pt x="683649" y="404211"/>
                  </a:cubicBezTo>
                  <a:cubicBezTo>
                    <a:pt x="683649" y="272404"/>
                    <a:pt x="646657" y="219655"/>
                    <a:pt x="556981" y="219655"/>
                  </a:cubicBezTo>
                  <a:cubicBezTo>
                    <a:pt x="414626" y="219655"/>
                    <a:pt x="253740" y="499228"/>
                    <a:pt x="253740" y="773526"/>
                  </a:cubicBezTo>
                  <a:cubicBezTo>
                    <a:pt x="253740" y="1047756"/>
                    <a:pt x="361945" y="1155893"/>
                    <a:pt x="520125" y="1155893"/>
                  </a:cubicBezTo>
                  <a:cubicBezTo>
                    <a:pt x="630968" y="1155893"/>
                    <a:pt x="746949" y="1108486"/>
                    <a:pt x="826006" y="1050326"/>
                  </a:cubicBezTo>
                  <a:cubicBezTo>
                    <a:pt x="841830" y="1058239"/>
                    <a:pt x="847173" y="1074131"/>
                    <a:pt x="847173" y="1095231"/>
                  </a:cubicBezTo>
                  <a:cubicBezTo>
                    <a:pt x="847173" y="1213850"/>
                    <a:pt x="628330" y="1345792"/>
                    <a:pt x="398733" y="1345792"/>
                  </a:cubicBezTo>
                  <a:cubicBezTo>
                    <a:pt x="185165" y="1345792"/>
                    <a:pt x="50721" y="1234950"/>
                    <a:pt x="50721" y="868340"/>
                  </a:cubicBezTo>
                  <a:cubicBezTo>
                    <a:pt x="50721" y="480630"/>
                    <a:pt x="293370" y="50721"/>
                    <a:pt x="636243" y="50721"/>
                  </a:cubicBezTo>
                  <a:cubicBezTo>
                    <a:pt x="823435" y="50788"/>
                    <a:pt x="889304" y="150945"/>
                    <a:pt x="889304" y="2486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5DEA29CC-5ABF-4D1F-96D6-24B05424C6AA}"/>
                </a:ext>
              </a:extLst>
            </p:cNvPr>
            <p:cNvSpPr/>
            <p:nvPr userDrawn="1"/>
          </p:nvSpPr>
          <p:spPr>
            <a:xfrm>
              <a:off x="2524402" y="6339719"/>
              <a:ext cx="102388" cy="167055"/>
            </a:xfrm>
            <a:custGeom>
              <a:avLst/>
              <a:gdLst>
                <a:gd name="connsiteX0" fmla="*/ 527501 w 1284926"/>
                <a:gd name="connsiteY0" fmla="*/ 193213 h 2096459"/>
                <a:gd name="connsiteX1" fmla="*/ 435190 w 1284926"/>
                <a:gd name="connsiteY1" fmla="*/ 968632 h 2096459"/>
                <a:gd name="connsiteX2" fmla="*/ 395560 w 1284926"/>
                <a:gd name="connsiteY2" fmla="*/ 1232312 h 2096459"/>
                <a:gd name="connsiteX3" fmla="*/ 408748 w 1284926"/>
                <a:gd name="connsiteY3" fmla="*/ 1242863 h 2096459"/>
                <a:gd name="connsiteX4" fmla="*/ 925761 w 1284926"/>
                <a:gd name="connsiteY4" fmla="*/ 799766 h 2096459"/>
                <a:gd name="connsiteX5" fmla="*/ 1112955 w 1284926"/>
                <a:gd name="connsiteY5" fmla="*/ 1052964 h 2096459"/>
                <a:gd name="connsiteX6" fmla="*/ 1004886 w 1284926"/>
                <a:gd name="connsiteY6" fmla="*/ 1738709 h 2096459"/>
                <a:gd name="connsiteX7" fmla="*/ 1070822 w 1284926"/>
                <a:gd name="connsiteY7" fmla="*/ 1881065 h 2096459"/>
                <a:gd name="connsiteX8" fmla="*/ 1239621 w 1284926"/>
                <a:gd name="connsiteY8" fmla="*/ 1804578 h 2096459"/>
                <a:gd name="connsiteX9" fmla="*/ 915211 w 1284926"/>
                <a:gd name="connsiteY9" fmla="*/ 2092131 h 2096459"/>
                <a:gd name="connsiteX10" fmla="*/ 785907 w 1284926"/>
                <a:gd name="connsiteY10" fmla="*/ 1844208 h 2096459"/>
                <a:gd name="connsiteX11" fmla="*/ 894112 w 1284926"/>
                <a:gd name="connsiteY11" fmla="*/ 1182200 h 2096459"/>
                <a:gd name="connsiteX12" fmla="*/ 777995 w 1284926"/>
                <a:gd name="connsiteY12" fmla="*/ 1002852 h 2096459"/>
                <a:gd name="connsiteX13" fmla="*/ 474751 w 1284926"/>
                <a:gd name="connsiteY13" fmla="*/ 1332537 h 2096459"/>
                <a:gd name="connsiteX14" fmla="*/ 335034 w 1284926"/>
                <a:gd name="connsiteY14" fmla="*/ 2034107 h 2096459"/>
                <a:gd name="connsiteX15" fmla="*/ 100297 w 1284926"/>
                <a:gd name="connsiteY15" fmla="*/ 2076306 h 2096459"/>
                <a:gd name="connsiteX16" fmla="*/ 298040 w 1284926"/>
                <a:gd name="connsiteY16" fmla="*/ 348756 h 2096459"/>
                <a:gd name="connsiteX17" fmla="*/ 226829 w 1284926"/>
                <a:gd name="connsiteY17" fmla="*/ 216882 h 2096459"/>
                <a:gd name="connsiteX18" fmla="*/ 65943 w 1284926"/>
                <a:gd name="connsiteY18" fmla="*/ 224795 h 2096459"/>
                <a:gd name="connsiteX19" fmla="*/ 84404 w 1284926"/>
                <a:gd name="connsiteY19" fmla="*/ 143033 h 2096459"/>
                <a:gd name="connsiteX20" fmla="*/ 472048 w 1284926"/>
                <a:gd name="connsiteY20" fmla="*/ 50721 h 2096459"/>
                <a:gd name="connsiteX21" fmla="*/ 527501 w 1284926"/>
                <a:gd name="connsiteY21" fmla="*/ 193213 h 2096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84926" h="2096459">
                  <a:moveTo>
                    <a:pt x="527501" y="193213"/>
                  </a:moveTo>
                  <a:cubicBezTo>
                    <a:pt x="527501" y="280250"/>
                    <a:pt x="474685" y="704884"/>
                    <a:pt x="435190" y="968632"/>
                  </a:cubicBezTo>
                  <a:cubicBezTo>
                    <a:pt x="419364" y="1082043"/>
                    <a:pt x="408748" y="1163805"/>
                    <a:pt x="395560" y="1232312"/>
                  </a:cubicBezTo>
                  <a:lnTo>
                    <a:pt x="408748" y="1242863"/>
                  </a:lnTo>
                  <a:cubicBezTo>
                    <a:pt x="548465" y="950170"/>
                    <a:pt x="711989" y="799766"/>
                    <a:pt x="925761" y="799766"/>
                  </a:cubicBezTo>
                  <a:cubicBezTo>
                    <a:pt x="1057568" y="799766"/>
                    <a:pt x="1115592" y="894715"/>
                    <a:pt x="1112955" y="1052964"/>
                  </a:cubicBezTo>
                  <a:cubicBezTo>
                    <a:pt x="1112955" y="1174288"/>
                    <a:pt x="1007524" y="1585735"/>
                    <a:pt x="1004886" y="1738709"/>
                  </a:cubicBezTo>
                  <a:cubicBezTo>
                    <a:pt x="1004886" y="1852188"/>
                    <a:pt x="1025917" y="1881065"/>
                    <a:pt x="1070822" y="1881065"/>
                  </a:cubicBezTo>
                  <a:cubicBezTo>
                    <a:pt x="1123505" y="1881065"/>
                    <a:pt x="1197353" y="1846846"/>
                    <a:pt x="1239621" y="1804578"/>
                  </a:cubicBezTo>
                  <a:cubicBezTo>
                    <a:pt x="1337209" y="1870583"/>
                    <a:pt x="1057636" y="2092131"/>
                    <a:pt x="915211" y="2092131"/>
                  </a:cubicBezTo>
                  <a:cubicBezTo>
                    <a:pt x="822899" y="2092131"/>
                    <a:pt x="783270" y="1994544"/>
                    <a:pt x="785907" y="1844208"/>
                  </a:cubicBezTo>
                  <a:cubicBezTo>
                    <a:pt x="788545" y="1709697"/>
                    <a:pt x="891475" y="1306094"/>
                    <a:pt x="894112" y="1182200"/>
                  </a:cubicBezTo>
                  <a:cubicBezTo>
                    <a:pt x="896750" y="1050326"/>
                    <a:pt x="875649" y="1002852"/>
                    <a:pt x="777995" y="1002852"/>
                  </a:cubicBezTo>
                  <a:cubicBezTo>
                    <a:pt x="701507" y="1002852"/>
                    <a:pt x="553877" y="1171650"/>
                    <a:pt x="474751" y="1332537"/>
                  </a:cubicBezTo>
                  <a:cubicBezTo>
                    <a:pt x="356132" y="1569910"/>
                    <a:pt x="321778" y="1796666"/>
                    <a:pt x="335034" y="2034107"/>
                  </a:cubicBezTo>
                  <a:lnTo>
                    <a:pt x="100297" y="2076306"/>
                  </a:lnTo>
                  <a:cubicBezTo>
                    <a:pt x="187333" y="1509248"/>
                    <a:pt x="295404" y="559755"/>
                    <a:pt x="298040" y="348756"/>
                  </a:cubicBezTo>
                  <a:cubicBezTo>
                    <a:pt x="300677" y="253807"/>
                    <a:pt x="287491" y="216882"/>
                    <a:pt x="226829" y="216882"/>
                  </a:cubicBezTo>
                  <a:cubicBezTo>
                    <a:pt x="171510" y="216882"/>
                    <a:pt x="123968" y="224795"/>
                    <a:pt x="65943" y="224795"/>
                  </a:cubicBezTo>
                  <a:cubicBezTo>
                    <a:pt x="42137" y="190507"/>
                    <a:pt x="44774" y="166770"/>
                    <a:pt x="84404" y="143033"/>
                  </a:cubicBezTo>
                  <a:cubicBezTo>
                    <a:pt x="163529" y="95558"/>
                    <a:pt x="435258" y="50721"/>
                    <a:pt x="472048" y="50721"/>
                  </a:cubicBezTo>
                  <a:cubicBezTo>
                    <a:pt x="516953" y="50788"/>
                    <a:pt x="530138" y="79801"/>
                    <a:pt x="527501" y="193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EB28E222-B3F7-46B7-8556-06C76A86B88C}"/>
                </a:ext>
              </a:extLst>
            </p:cNvPr>
            <p:cNvSpPr/>
            <p:nvPr userDrawn="1"/>
          </p:nvSpPr>
          <p:spPr>
            <a:xfrm>
              <a:off x="2628790" y="6374817"/>
              <a:ext cx="64666" cy="134721"/>
            </a:xfrm>
            <a:custGeom>
              <a:avLst/>
              <a:gdLst>
                <a:gd name="connsiteX0" fmla="*/ 442549 w 811532"/>
                <a:gd name="connsiteY0" fmla="*/ 567735 h 1690692"/>
                <a:gd name="connsiteX1" fmla="*/ 360786 w 811532"/>
                <a:gd name="connsiteY1" fmla="*/ 1237655 h 1690692"/>
                <a:gd name="connsiteX2" fmla="*/ 450460 w 811532"/>
                <a:gd name="connsiteY2" fmla="*/ 1443311 h 1690692"/>
                <a:gd name="connsiteX3" fmla="*/ 669304 w 811532"/>
                <a:gd name="connsiteY3" fmla="*/ 1308867 h 1690692"/>
                <a:gd name="connsiteX4" fmla="*/ 579629 w 811532"/>
                <a:gd name="connsiteY4" fmla="*/ 1548878 h 1690692"/>
                <a:gd name="connsiteX5" fmla="*/ 294849 w 811532"/>
                <a:gd name="connsiteY5" fmla="*/ 1651740 h 1690692"/>
                <a:gd name="connsiteX6" fmla="*/ 136600 w 811532"/>
                <a:gd name="connsiteY6" fmla="*/ 1358911 h 1690692"/>
                <a:gd name="connsiteX7" fmla="*/ 244668 w 811532"/>
                <a:gd name="connsiteY7" fmla="*/ 551842 h 1690692"/>
                <a:gd name="connsiteX8" fmla="*/ 57477 w 811532"/>
                <a:gd name="connsiteY8" fmla="*/ 533447 h 1690692"/>
                <a:gd name="connsiteX9" fmla="*/ 149652 w 811532"/>
                <a:gd name="connsiteY9" fmla="*/ 420036 h 1690692"/>
                <a:gd name="connsiteX10" fmla="*/ 268407 w 811532"/>
                <a:gd name="connsiteY10" fmla="*/ 412123 h 1690692"/>
                <a:gd name="connsiteX11" fmla="*/ 315813 w 811532"/>
                <a:gd name="connsiteY11" fmla="*/ 114088 h 1690692"/>
                <a:gd name="connsiteX12" fmla="*/ 521604 w 811532"/>
                <a:gd name="connsiteY12" fmla="*/ 50721 h 1690692"/>
                <a:gd name="connsiteX13" fmla="*/ 466285 w 811532"/>
                <a:gd name="connsiteY13" fmla="*/ 420036 h 1690692"/>
                <a:gd name="connsiteX14" fmla="*/ 774872 w 811532"/>
                <a:gd name="connsiteY14" fmla="*/ 406848 h 1690692"/>
                <a:gd name="connsiteX15" fmla="*/ 679921 w 811532"/>
                <a:gd name="connsiteY15" fmla="*/ 580922 h 1690692"/>
                <a:gd name="connsiteX16" fmla="*/ 442549 w 811532"/>
                <a:gd name="connsiteY16" fmla="*/ 567735 h 169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1532" h="1690692">
                  <a:moveTo>
                    <a:pt x="442549" y="567735"/>
                  </a:moveTo>
                  <a:cubicBezTo>
                    <a:pt x="395006" y="831483"/>
                    <a:pt x="368699" y="1108418"/>
                    <a:pt x="360786" y="1237655"/>
                  </a:cubicBezTo>
                  <a:cubicBezTo>
                    <a:pt x="352873" y="1390629"/>
                    <a:pt x="371336" y="1443311"/>
                    <a:pt x="450460" y="1443311"/>
                  </a:cubicBezTo>
                  <a:cubicBezTo>
                    <a:pt x="508418" y="1443311"/>
                    <a:pt x="579629" y="1398541"/>
                    <a:pt x="669304" y="1308867"/>
                  </a:cubicBezTo>
                  <a:cubicBezTo>
                    <a:pt x="732604" y="1374804"/>
                    <a:pt x="701021" y="1453928"/>
                    <a:pt x="579629" y="1548878"/>
                  </a:cubicBezTo>
                  <a:cubicBezTo>
                    <a:pt x="474064" y="1635915"/>
                    <a:pt x="397644" y="1651740"/>
                    <a:pt x="294849" y="1651740"/>
                  </a:cubicBezTo>
                  <a:cubicBezTo>
                    <a:pt x="165545" y="1651740"/>
                    <a:pt x="118139" y="1564703"/>
                    <a:pt x="136600" y="1358911"/>
                  </a:cubicBezTo>
                  <a:cubicBezTo>
                    <a:pt x="147014" y="1213850"/>
                    <a:pt x="199900" y="805108"/>
                    <a:pt x="244668" y="551842"/>
                  </a:cubicBezTo>
                  <a:lnTo>
                    <a:pt x="57477" y="533447"/>
                  </a:lnTo>
                  <a:cubicBezTo>
                    <a:pt x="39014" y="478060"/>
                    <a:pt x="54839" y="433291"/>
                    <a:pt x="149652" y="420036"/>
                  </a:cubicBezTo>
                  <a:cubicBezTo>
                    <a:pt x="189281" y="412123"/>
                    <a:pt x="218363" y="412123"/>
                    <a:pt x="268407" y="412123"/>
                  </a:cubicBezTo>
                  <a:lnTo>
                    <a:pt x="315813" y="114088"/>
                  </a:lnTo>
                  <a:cubicBezTo>
                    <a:pt x="371268" y="74526"/>
                    <a:pt x="450394" y="50721"/>
                    <a:pt x="521604" y="50721"/>
                  </a:cubicBezTo>
                  <a:lnTo>
                    <a:pt x="466285" y="420036"/>
                  </a:lnTo>
                  <a:cubicBezTo>
                    <a:pt x="511056" y="422673"/>
                    <a:pt x="729899" y="420036"/>
                    <a:pt x="774872" y="406848"/>
                  </a:cubicBezTo>
                  <a:cubicBezTo>
                    <a:pt x="819640" y="496523"/>
                    <a:pt x="780145" y="580922"/>
                    <a:pt x="679921" y="580922"/>
                  </a:cubicBezTo>
                  <a:cubicBezTo>
                    <a:pt x="621964" y="580922"/>
                    <a:pt x="490023" y="573010"/>
                    <a:pt x="442549" y="5677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52" name="LOGO Beeld" hidden="1">
            <a:extLst>
              <a:ext uri="{FF2B5EF4-FFF2-40B4-BE49-F238E27FC236}">
                <a16:creationId xmlns:a16="http://schemas.microsoft.com/office/drawing/2014/main" id="{04C1EA74-FF1F-43BB-8210-5E57A9EB7535}"/>
              </a:ext>
            </a:extLst>
          </p:cNvPr>
          <p:cNvGrpSpPr/>
          <p:nvPr userDrawn="1"/>
        </p:nvGrpSpPr>
        <p:grpSpPr>
          <a:xfrm>
            <a:off x="400549" y="6015666"/>
            <a:ext cx="447275" cy="657446"/>
            <a:chOff x="400549" y="6015666"/>
            <a:chExt cx="447275" cy="657446"/>
          </a:xfrm>
        </p:grpSpPr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B222C48C-F201-47E1-BF53-B4C47FFDBE40}"/>
                </a:ext>
              </a:extLst>
            </p:cNvPr>
            <p:cNvSpPr/>
            <p:nvPr/>
          </p:nvSpPr>
          <p:spPr>
            <a:xfrm>
              <a:off x="480357" y="6048246"/>
              <a:ext cx="274832" cy="436497"/>
            </a:xfrm>
            <a:custGeom>
              <a:avLst/>
              <a:gdLst>
                <a:gd name="connsiteX0" fmla="*/ 1136467 w 3449013"/>
                <a:gd name="connsiteY0" fmla="*/ 1866803 h 5477844"/>
                <a:gd name="connsiteX1" fmla="*/ 1135926 w 3449013"/>
                <a:gd name="connsiteY1" fmla="*/ 1861866 h 5477844"/>
                <a:gd name="connsiteX2" fmla="*/ 1084529 w 3449013"/>
                <a:gd name="connsiteY2" fmla="*/ 1800393 h 5477844"/>
                <a:gd name="connsiteX3" fmla="*/ 992082 w 3449013"/>
                <a:gd name="connsiteY3" fmla="*/ 2285554 h 5477844"/>
                <a:gd name="connsiteX4" fmla="*/ 1196588 w 3449013"/>
                <a:gd name="connsiteY4" fmla="*/ 2270067 h 5477844"/>
                <a:gd name="connsiteX5" fmla="*/ 1193207 w 3449013"/>
                <a:gd name="connsiteY5" fmla="*/ 2251740 h 5477844"/>
                <a:gd name="connsiteX6" fmla="*/ 1136467 w 3449013"/>
                <a:gd name="connsiteY6" fmla="*/ 1866803 h 5477844"/>
                <a:gd name="connsiteX7" fmla="*/ 2475293 w 3449013"/>
                <a:gd name="connsiteY7" fmla="*/ 1797552 h 5477844"/>
                <a:gd name="connsiteX8" fmla="*/ 2399685 w 3449013"/>
                <a:gd name="connsiteY8" fmla="*/ 1851181 h 5477844"/>
                <a:gd name="connsiteX9" fmla="*/ 2398468 w 3449013"/>
                <a:gd name="connsiteY9" fmla="*/ 1858011 h 5477844"/>
                <a:gd name="connsiteX10" fmla="*/ 2333343 w 3449013"/>
                <a:gd name="connsiteY10" fmla="*/ 2162133 h 5477844"/>
                <a:gd name="connsiteX11" fmla="*/ 2327594 w 3449013"/>
                <a:gd name="connsiteY11" fmla="*/ 2184721 h 5477844"/>
                <a:gd name="connsiteX12" fmla="*/ 2464879 w 3449013"/>
                <a:gd name="connsiteY12" fmla="*/ 2174374 h 5477844"/>
                <a:gd name="connsiteX13" fmla="*/ 2475293 w 3449013"/>
                <a:gd name="connsiteY13" fmla="*/ 1797552 h 5477844"/>
                <a:gd name="connsiteX14" fmla="*/ 1055246 w 3449013"/>
                <a:gd name="connsiteY14" fmla="*/ 4206722 h 5477844"/>
                <a:gd name="connsiteX15" fmla="*/ 1022109 w 3449013"/>
                <a:gd name="connsiteY15" fmla="*/ 4163778 h 5477844"/>
                <a:gd name="connsiteX16" fmla="*/ 904233 w 3449013"/>
                <a:gd name="connsiteY16" fmla="*/ 4042116 h 5477844"/>
                <a:gd name="connsiteX17" fmla="*/ 773239 w 3449013"/>
                <a:gd name="connsiteY17" fmla="*/ 3727918 h 5477844"/>
                <a:gd name="connsiteX18" fmla="*/ 715755 w 3449013"/>
                <a:gd name="connsiteY18" fmla="*/ 3510833 h 5477844"/>
                <a:gd name="connsiteX19" fmla="*/ 594025 w 3449013"/>
                <a:gd name="connsiteY19" fmla="*/ 2590284 h 5477844"/>
                <a:gd name="connsiteX20" fmla="*/ 869946 w 3449013"/>
                <a:gd name="connsiteY20" fmla="*/ 1217374 h 5477844"/>
                <a:gd name="connsiteX21" fmla="*/ 1049363 w 3449013"/>
                <a:gd name="connsiteY21" fmla="*/ 1141225 h 5477844"/>
                <a:gd name="connsiteX22" fmla="*/ 831601 w 3449013"/>
                <a:gd name="connsiteY22" fmla="*/ 375950 h 5477844"/>
                <a:gd name="connsiteX23" fmla="*/ 858923 w 3449013"/>
                <a:gd name="connsiteY23" fmla="*/ 128365 h 5477844"/>
                <a:gd name="connsiteX24" fmla="*/ 465465 w 3449013"/>
                <a:gd name="connsiteY24" fmla="*/ 135533 h 5477844"/>
                <a:gd name="connsiteX25" fmla="*/ 114747 w 3449013"/>
                <a:gd name="connsiteY25" fmla="*/ 2527729 h 5477844"/>
                <a:gd name="connsiteX26" fmla="*/ 781760 w 3449013"/>
                <a:gd name="connsiteY26" fmla="*/ 4566502 h 5477844"/>
                <a:gd name="connsiteX27" fmla="*/ 1137617 w 3449013"/>
                <a:gd name="connsiteY27" fmla="*/ 5222287 h 5477844"/>
                <a:gd name="connsiteX28" fmla="*/ 1169334 w 3449013"/>
                <a:gd name="connsiteY28" fmla="*/ 5213158 h 5477844"/>
                <a:gd name="connsiteX29" fmla="*/ 1055584 w 3449013"/>
                <a:gd name="connsiteY29" fmla="*/ 4211389 h 5477844"/>
                <a:gd name="connsiteX30" fmla="*/ 1055246 w 3449013"/>
                <a:gd name="connsiteY30" fmla="*/ 4206722 h 5477844"/>
                <a:gd name="connsiteX31" fmla="*/ 3000084 w 3449013"/>
                <a:gd name="connsiteY31" fmla="*/ 180776 h 5477844"/>
                <a:gd name="connsiteX32" fmla="*/ 2606626 w 3449013"/>
                <a:gd name="connsiteY32" fmla="*/ 173608 h 5477844"/>
                <a:gd name="connsiteX33" fmla="*/ 2633948 w 3449013"/>
                <a:gd name="connsiteY33" fmla="*/ 421193 h 5477844"/>
                <a:gd name="connsiteX34" fmla="*/ 2384672 w 3449013"/>
                <a:gd name="connsiteY34" fmla="*/ 1199385 h 5477844"/>
                <a:gd name="connsiteX35" fmla="*/ 2623330 w 3449013"/>
                <a:gd name="connsiteY35" fmla="*/ 1335114 h 5477844"/>
                <a:gd name="connsiteX36" fmla="*/ 2723352 w 3449013"/>
                <a:gd name="connsiteY36" fmla="*/ 2137179 h 5477844"/>
                <a:gd name="connsiteX37" fmla="*/ 2723825 w 3449013"/>
                <a:gd name="connsiteY37" fmla="*/ 2154829 h 5477844"/>
                <a:gd name="connsiteX38" fmla="*/ 2889986 w 3449013"/>
                <a:gd name="connsiteY38" fmla="*/ 2142251 h 5477844"/>
                <a:gd name="connsiteX39" fmla="*/ 2930360 w 3449013"/>
                <a:gd name="connsiteY39" fmla="*/ 2676645 h 5477844"/>
                <a:gd name="connsiteX40" fmla="*/ 2952677 w 3449013"/>
                <a:gd name="connsiteY40" fmla="*/ 2665554 h 5477844"/>
                <a:gd name="connsiteX41" fmla="*/ 2961131 w 3449013"/>
                <a:gd name="connsiteY41" fmla="*/ 2649188 h 5477844"/>
                <a:gd name="connsiteX42" fmla="*/ 2961942 w 3449013"/>
                <a:gd name="connsiteY42" fmla="*/ 2649120 h 5477844"/>
                <a:gd name="connsiteX43" fmla="*/ 2961536 w 3449013"/>
                <a:gd name="connsiteY43" fmla="*/ 2644454 h 5477844"/>
                <a:gd name="connsiteX44" fmla="*/ 3031869 w 3449013"/>
                <a:gd name="connsiteY44" fmla="*/ 2799186 h 5477844"/>
                <a:gd name="connsiteX45" fmla="*/ 3001437 w 3449013"/>
                <a:gd name="connsiteY45" fmla="*/ 2964739 h 5477844"/>
                <a:gd name="connsiteX46" fmla="*/ 2970396 w 3449013"/>
                <a:gd name="connsiteY46" fmla="*/ 2991046 h 5477844"/>
                <a:gd name="connsiteX47" fmla="*/ 2958020 w 3449013"/>
                <a:gd name="connsiteY47" fmla="*/ 2995172 h 5477844"/>
                <a:gd name="connsiteX48" fmla="*/ 2955450 w 3449013"/>
                <a:gd name="connsiteY48" fmla="*/ 3008764 h 5477844"/>
                <a:gd name="connsiteX49" fmla="*/ 2999070 w 3449013"/>
                <a:gd name="connsiteY49" fmla="*/ 3585967 h 5477844"/>
                <a:gd name="connsiteX50" fmla="*/ 3001978 w 3449013"/>
                <a:gd name="connsiteY50" fmla="*/ 3663401 h 5477844"/>
                <a:gd name="connsiteX51" fmla="*/ 2461497 w 3449013"/>
                <a:gd name="connsiteY51" fmla="*/ 4568733 h 5477844"/>
                <a:gd name="connsiteX52" fmla="*/ 2453855 w 3449013"/>
                <a:gd name="connsiteY52" fmla="*/ 4572859 h 5477844"/>
                <a:gd name="connsiteX53" fmla="*/ 2351196 w 3449013"/>
                <a:gd name="connsiteY53" fmla="*/ 5446879 h 5477844"/>
                <a:gd name="connsiteX54" fmla="*/ 2366751 w 3449013"/>
                <a:gd name="connsiteY54" fmla="*/ 5451140 h 5477844"/>
                <a:gd name="connsiteX55" fmla="*/ 3350734 w 3449013"/>
                <a:gd name="connsiteY55" fmla="*/ 2573107 h 5477844"/>
                <a:gd name="connsiteX56" fmla="*/ 3000084 w 3449013"/>
                <a:gd name="connsiteY56" fmla="*/ 180776 h 5477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49013" h="5477844">
                  <a:moveTo>
                    <a:pt x="1136467" y="1866803"/>
                  </a:moveTo>
                  <a:lnTo>
                    <a:pt x="1135926" y="1861866"/>
                  </a:lnTo>
                  <a:lnTo>
                    <a:pt x="1084529" y="1800393"/>
                  </a:lnTo>
                  <a:lnTo>
                    <a:pt x="992082" y="2285554"/>
                  </a:lnTo>
                  <a:lnTo>
                    <a:pt x="1196588" y="2270067"/>
                  </a:lnTo>
                  <a:lnTo>
                    <a:pt x="1193207" y="2251740"/>
                  </a:lnTo>
                  <a:cubicBezTo>
                    <a:pt x="1164803" y="2098158"/>
                    <a:pt x="1136738" y="1869102"/>
                    <a:pt x="1136467" y="1866803"/>
                  </a:cubicBezTo>
                  <a:close/>
                  <a:moveTo>
                    <a:pt x="2475293" y="1797552"/>
                  </a:moveTo>
                  <a:lnTo>
                    <a:pt x="2399685" y="1851181"/>
                  </a:lnTo>
                  <a:lnTo>
                    <a:pt x="2398468" y="1858011"/>
                  </a:lnTo>
                  <a:cubicBezTo>
                    <a:pt x="2398130" y="1859567"/>
                    <a:pt x="2369997" y="2018357"/>
                    <a:pt x="2333343" y="2162133"/>
                  </a:cubicBezTo>
                  <a:lnTo>
                    <a:pt x="2327594" y="2184721"/>
                  </a:lnTo>
                  <a:lnTo>
                    <a:pt x="2464879" y="2174374"/>
                  </a:lnTo>
                  <a:lnTo>
                    <a:pt x="2475293" y="1797552"/>
                  </a:lnTo>
                  <a:close/>
                  <a:moveTo>
                    <a:pt x="1055246" y="4206722"/>
                  </a:moveTo>
                  <a:lnTo>
                    <a:pt x="1022109" y="4163778"/>
                  </a:lnTo>
                  <a:cubicBezTo>
                    <a:pt x="990459" y="4123607"/>
                    <a:pt x="914784" y="4052057"/>
                    <a:pt x="904233" y="4042116"/>
                  </a:cubicBezTo>
                  <a:cubicBezTo>
                    <a:pt x="834847" y="3926540"/>
                    <a:pt x="773915" y="3729879"/>
                    <a:pt x="773239" y="3727918"/>
                  </a:cubicBezTo>
                  <a:cubicBezTo>
                    <a:pt x="773442" y="3728594"/>
                    <a:pt x="715755" y="3510833"/>
                    <a:pt x="715755" y="3510833"/>
                  </a:cubicBezTo>
                  <a:cubicBezTo>
                    <a:pt x="715755" y="3509818"/>
                    <a:pt x="594025" y="2590284"/>
                    <a:pt x="594025" y="2590284"/>
                  </a:cubicBezTo>
                  <a:cubicBezTo>
                    <a:pt x="637104" y="2034317"/>
                    <a:pt x="801642" y="1344852"/>
                    <a:pt x="869946" y="1217374"/>
                  </a:cubicBezTo>
                  <a:cubicBezTo>
                    <a:pt x="922290" y="1190932"/>
                    <a:pt x="984981" y="1164895"/>
                    <a:pt x="1049363" y="1141225"/>
                  </a:cubicBezTo>
                  <a:cubicBezTo>
                    <a:pt x="902543" y="916228"/>
                    <a:pt x="824027" y="645108"/>
                    <a:pt x="831601" y="375950"/>
                  </a:cubicBezTo>
                  <a:cubicBezTo>
                    <a:pt x="834171" y="286614"/>
                    <a:pt x="858923" y="128365"/>
                    <a:pt x="858923" y="128365"/>
                  </a:cubicBezTo>
                  <a:cubicBezTo>
                    <a:pt x="821390" y="-3644"/>
                    <a:pt x="617086" y="56003"/>
                    <a:pt x="465465" y="135533"/>
                  </a:cubicBezTo>
                  <a:cubicBezTo>
                    <a:pt x="255345" y="397929"/>
                    <a:pt x="-93614" y="1131149"/>
                    <a:pt x="114747" y="2527729"/>
                  </a:cubicBezTo>
                  <a:cubicBezTo>
                    <a:pt x="205166" y="3133944"/>
                    <a:pt x="464180" y="3829494"/>
                    <a:pt x="781760" y="4566502"/>
                  </a:cubicBezTo>
                  <a:cubicBezTo>
                    <a:pt x="906195" y="4768032"/>
                    <a:pt x="1025084" y="4986943"/>
                    <a:pt x="1137617" y="5222287"/>
                  </a:cubicBezTo>
                  <a:lnTo>
                    <a:pt x="1169334" y="5213158"/>
                  </a:lnTo>
                  <a:cubicBezTo>
                    <a:pt x="1119357" y="4794678"/>
                    <a:pt x="1081080" y="4457756"/>
                    <a:pt x="1055584" y="4211389"/>
                  </a:cubicBezTo>
                  <a:lnTo>
                    <a:pt x="1055246" y="4206722"/>
                  </a:lnTo>
                  <a:close/>
                  <a:moveTo>
                    <a:pt x="3000084" y="180776"/>
                  </a:moveTo>
                  <a:cubicBezTo>
                    <a:pt x="2848463" y="101179"/>
                    <a:pt x="2644092" y="41531"/>
                    <a:pt x="2606626" y="173608"/>
                  </a:cubicBezTo>
                  <a:cubicBezTo>
                    <a:pt x="2606626" y="173608"/>
                    <a:pt x="2631446" y="331857"/>
                    <a:pt x="2633948" y="421193"/>
                  </a:cubicBezTo>
                  <a:cubicBezTo>
                    <a:pt x="2641590" y="695559"/>
                    <a:pt x="2545288" y="971886"/>
                    <a:pt x="2384672" y="1199385"/>
                  </a:cubicBezTo>
                  <a:cubicBezTo>
                    <a:pt x="2463255" y="1234957"/>
                    <a:pt x="2550428" y="1281350"/>
                    <a:pt x="2623330" y="1335114"/>
                  </a:cubicBezTo>
                  <a:cubicBezTo>
                    <a:pt x="2701170" y="1527312"/>
                    <a:pt x="2719226" y="1959318"/>
                    <a:pt x="2723352" y="2137179"/>
                  </a:cubicBezTo>
                  <a:lnTo>
                    <a:pt x="2723825" y="2154829"/>
                  </a:lnTo>
                  <a:cubicBezTo>
                    <a:pt x="2723825" y="2154829"/>
                    <a:pt x="2863003" y="2144415"/>
                    <a:pt x="2889986" y="2142251"/>
                  </a:cubicBezTo>
                  <a:cubicBezTo>
                    <a:pt x="2892286" y="2173562"/>
                    <a:pt x="2930360" y="2676645"/>
                    <a:pt x="2930360" y="2676645"/>
                  </a:cubicBezTo>
                  <a:lnTo>
                    <a:pt x="2952677" y="2665554"/>
                  </a:lnTo>
                  <a:cubicBezTo>
                    <a:pt x="2958628" y="2662511"/>
                    <a:pt x="2960996" y="2660955"/>
                    <a:pt x="2961131" y="2649188"/>
                  </a:cubicBezTo>
                  <a:lnTo>
                    <a:pt x="2961942" y="2649120"/>
                  </a:lnTo>
                  <a:cubicBezTo>
                    <a:pt x="2961942" y="2649120"/>
                    <a:pt x="2961536" y="2644589"/>
                    <a:pt x="2961536" y="2644454"/>
                  </a:cubicBezTo>
                  <a:cubicBezTo>
                    <a:pt x="2988587" y="2670153"/>
                    <a:pt x="3025986" y="2719453"/>
                    <a:pt x="3031869" y="2799186"/>
                  </a:cubicBezTo>
                  <a:cubicBezTo>
                    <a:pt x="3030990" y="2803988"/>
                    <a:pt x="3003263" y="2955001"/>
                    <a:pt x="3001437" y="2964739"/>
                  </a:cubicBezTo>
                  <a:cubicBezTo>
                    <a:pt x="2989061" y="2977453"/>
                    <a:pt x="2975130" y="2989356"/>
                    <a:pt x="2970396" y="2991046"/>
                  </a:cubicBezTo>
                  <a:lnTo>
                    <a:pt x="2958020" y="2995172"/>
                  </a:lnTo>
                  <a:lnTo>
                    <a:pt x="2955450" y="3008764"/>
                  </a:lnTo>
                  <a:lnTo>
                    <a:pt x="2999070" y="3585967"/>
                  </a:lnTo>
                  <a:cubicBezTo>
                    <a:pt x="3000963" y="3611868"/>
                    <a:pt x="3001978" y="3637635"/>
                    <a:pt x="3001978" y="3663401"/>
                  </a:cubicBezTo>
                  <a:cubicBezTo>
                    <a:pt x="3001978" y="4038938"/>
                    <a:pt x="2795646" y="4388438"/>
                    <a:pt x="2461497" y="4568733"/>
                  </a:cubicBezTo>
                  <a:lnTo>
                    <a:pt x="2453855" y="4572859"/>
                  </a:lnTo>
                  <a:lnTo>
                    <a:pt x="2351196" y="5446879"/>
                  </a:lnTo>
                  <a:lnTo>
                    <a:pt x="2366751" y="5451140"/>
                  </a:lnTo>
                  <a:cubicBezTo>
                    <a:pt x="2819383" y="4406224"/>
                    <a:pt x="3226366" y="3406754"/>
                    <a:pt x="3350734" y="2573107"/>
                  </a:cubicBezTo>
                  <a:cubicBezTo>
                    <a:pt x="3559028" y="1176392"/>
                    <a:pt x="3210203" y="443104"/>
                    <a:pt x="3000084" y="180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F4526207-991B-4C2E-A193-281540C834D9}"/>
                </a:ext>
              </a:extLst>
            </p:cNvPr>
            <p:cNvSpPr/>
            <p:nvPr/>
          </p:nvSpPr>
          <p:spPr>
            <a:xfrm>
              <a:off x="400549" y="6355169"/>
              <a:ext cx="447275" cy="317943"/>
            </a:xfrm>
            <a:custGeom>
              <a:avLst/>
              <a:gdLst>
                <a:gd name="connsiteX0" fmla="*/ 2148496 w 5613100"/>
                <a:gd name="connsiteY0" fmla="*/ 451821 h 3990035"/>
                <a:gd name="connsiteX1" fmla="*/ 2119687 w 5613100"/>
                <a:gd name="connsiteY1" fmla="*/ 467307 h 3990035"/>
                <a:gd name="connsiteX2" fmla="*/ 2040630 w 5613100"/>
                <a:gd name="connsiteY2" fmla="*/ 361538 h 3990035"/>
                <a:gd name="connsiteX3" fmla="*/ 2154380 w 5613100"/>
                <a:gd name="connsiteY3" fmla="*/ 1363510 h 3990035"/>
                <a:gd name="connsiteX4" fmla="*/ 1321409 w 5613100"/>
                <a:gd name="connsiteY4" fmla="*/ 118349 h 3990035"/>
                <a:gd name="connsiteX5" fmla="*/ 231318 w 5613100"/>
                <a:gd name="connsiteY5" fmla="*/ 50721 h 3990035"/>
                <a:gd name="connsiteX6" fmla="*/ 226111 w 5613100"/>
                <a:gd name="connsiteY6" fmla="*/ 640028 h 3990035"/>
                <a:gd name="connsiteX7" fmla="*/ 704306 w 5613100"/>
                <a:gd name="connsiteY7" fmla="*/ 619267 h 3990035"/>
                <a:gd name="connsiteX8" fmla="*/ 631607 w 5613100"/>
                <a:gd name="connsiteY8" fmla="*/ 3140225 h 3990035"/>
                <a:gd name="connsiteX9" fmla="*/ 124669 w 5613100"/>
                <a:gd name="connsiteY9" fmla="*/ 3109252 h 3990035"/>
                <a:gd name="connsiteX10" fmla="*/ 109182 w 5613100"/>
                <a:gd name="connsiteY10" fmla="*/ 3697004 h 3990035"/>
                <a:gd name="connsiteX11" fmla="*/ 1308290 w 5613100"/>
                <a:gd name="connsiteY11" fmla="*/ 3666909 h 3990035"/>
                <a:gd name="connsiteX12" fmla="*/ 1286310 w 5613100"/>
                <a:gd name="connsiteY12" fmla="*/ 945030 h 3990035"/>
                <a:gd name="connsiteX13" fmla="*/ 2321691 w 5613100"/>
                <a:gd name="connsiteY13" fmla="*/ 3600635 h 3990035"/>
                <a:gd name="connsiteX14" fmla="*/ 2243513 w 5613100"/>
                <a:gd name="connsiteY14" fmla="*/ 3654263 h 3990035"/>
                <a:gd name="connsiteX15" fmla="*/ 2043065 w 5613100"/>
                <a:gd name="connsiteY15" fmla="*/ 3772747 h 3990035"/>
                <a:gd name="connsiteX16" fmla="*/ 2167432 w 5613100"/>
                <a:gd name="connsiteY16" fmla="*/ 3840240 h 3990035"/>
                <a:gd name="connsiteX17" fmla="*/ 2608500 w 5613100"/>
                <a:gd name="connsiteY17" fmla="*/ 3751986 h 3990035"/>
                <a:gd name="connsiteX18" fmla="*/ 2960232 w 5613100"/>
                <a:gd name="connsiteY18" fmla="*/ 3765173 h 3990035"/>
                <a:gd name="connsiteX19" fmla="*/ 3540342 w 5613100"/>
                <a:gd name="connsiteY19" fmla="*/ 3981109 h 3990035"/>
                <a:gd name="connsiteX20" fmla="*/ 3691625 w 5613100"/>
                <a:gd name="connsiteY20" fmla="*/ 3925383 h 3990035"/>
                <a:gd name="connsiteX21" fmla="*/ 3477855 w 5613100"/>
                <a:gd name="connsiteY21" fmla="*/ 3753676 h 3990035"/>
                <a:gd name="connsiteX22" fmla="*/ 3308514 w 5613100"/>
                <a:gd name="connsiteY22" fmla="*/ 3604422 h 3990035"/>
                <a:gd name="connsiteX23" fmla="*/ 4344166 w 5613100"/>
                <a:gd name="connsiteY23" fmla="*/ 945030 h 3990035"/>
                <a:gd name="connsiteX24" fmla="*/ 4322254 w 5613100"/>
                <a:gd name="connsiteY24" fmla="*/ 3666909 h 3990035"/>
                <a:gd name="connsiteX25" fmla="*/ 5521293 w 5613100"/>
                <a:gd name="connsiteY25" fmla="*/ 3697004 h 3990035"/>
                <a:gd name="connsiteX26" fmla="*/ 5505807 w 5613100"/>
                <a:gd name="connsiteY26" fmla="*/ 3109252 h 3990035"/>
                <a:gd name="connsiteX27" fmla="*/ 4998869 w 5613100"/>
                <a:gd name="connsiteY27" fmla="*/ 3140225 h 3990035"/>
                <a:gd name="connsiteX28" fmla="*/ 4926237 w 5613100"/>
                <a:gd name="connsiteY28" fmla="*/ 619267 h 3990035"/>
                <a:gd name="connsiteX29" fmla="*/ 5404433 w 5613100"/>
                <a:gd name="connsiteY29" fmla="*/ 640028 h 3990035"/>
                <a:gd name="connsiteX30" fmla="*/ 5399225 w 5613100"/>
                <a:gd name="connsiteY30" fmla="*/ 50721 h 3990035"/>
                <a:gd name="connsiteX31" fmla="*/ 4309135 w 5613100"/>
                <a:gd name="connsiteY31" fmla="*/ 118349 h 3990035"/>
                <a:gd name="connsiteX32" fmla="*/ 3369244 w 5613100"/>
                <a:gd name="connsiteY32" fmla="*/ 1597028 h 3990035"/>
                <a:gd name="connsiteX33" fmla="*/ 3473053 w 5613100"/>
                <a:gd name="connsiteY33" fmla="*/ 711782 h 3990035"/>
                <a:gd name="connsiteX34" fmla="*/ 3052341 w 5613100"/>
                <a:gd name="connsiteY34" fmla="*/ 837028 h 3990035"/>
                <a:gd name="connsiteX35" fmla="*/ 2168920 w 5613100"/>
                <a:gd name="connsiteY35" fmla="*/ 449589 h 3990035"/>
                <a:gd name="connsiteX36" fmla="*/ 2148496 w 5613100"/>
                <a:gd name="connsiteY36" fmla="*/ 451821 h 39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13100" h="3990035">
                  <a:moveTo>
                    <a:pt x="2148496" y="451821"/>
                  </a:moveTo>
                  <a:cubicBezTo>
                    <a:pt x="2142613" y="458719"/>
                    <a:pt x="2133010" y="463994"/>
                    <a:pt x="2119687" y="467307"/>
                  </a:cubicBezTo>
                  <a:cubicBezTo>
                    <a:pt x="2119687" y="467307"/>
                    <a:pt x="2076135" y="408404"/>
                    <a:pt x="2040630" y="361538"/>
                  </a:cubicBezTo>
                  <a:cubicBezTo>
                    <a:pt x="2068628" y="632589"/>
                    <a:pt x="2109408" y="987229"/>
                    <a:pt x="2154380" y="1363510"/>
                  </a:cubicBezTo>
                  <a:cubicBezTo>
                    <a:pt x="1924581" y="882609"/>
                    <a:pt x="1644940" y="490977"/>
                    <a:pt x="1321409" y="118349"/>
                  </a:cubicBezTo>
                  <a:lnTo>
                    <a:pt x="231318" y="50721"/>
                  </a:lnTo>
                  <a:cubicBezTo>
                    <a:pt x="231318" y="50721"/>
                    <a:pt x="86933" y="304798"/>
                    <a:pt x="226111" y="640028"/>
                  </a:cubicBezTo>
                  <a:lnTo>
                    <a:pt x="704306" y="619267"/>
                  </a:lnTo>
                  <a:cubicBezTo>
                    <a:pt x="639113" y="1613056"/>
                    <a:pt x="627211" y="2390504"/>
                    <a:pt x="631607" y="3140225"/>
                  </a:cubicBezTo>
                  <a:lnTo>
                    <a:pt x="124669" y="3109252"/>
                  </a:lnTo>
                  <a:cubicBezTo>
                    <a:pt x="28435" y="3350683"/>
                    <a:pt x="29179" y="3479513"/>
                    <a:pt x="109182" y="3697004"/>
                  </a:cubicBezTo>
                  <a:lnTo>
                    <a:pt x="1308290" y="3666909"/>
                  </a:lnTo>
                  <a:cubicBezTo>
                    <a:pt x="1218818" y="2636804"/>
                    <a:pt x="1243570" y="1921168"/>
                    <a:pt x="1286310" y="945030"/>
                  </a:cubicBezTo>
                  <a:cubicBezTo>
                    <a:pt x="1864595" y="1814046"/>
                    <a:pt x="2171557" y="2265122"/>
                    <a:pt x="2321691" y="3600635"/>
                  </a:cubicBezTo>
                  <a:cubicBezTo>
                    <a:pt x="2278815" y="3630121"/>
                    <a:pt x="2243513" y="3654263"/>
                    <a:pt x="2243513" y="3654263"/>
                  </a:cubicBezTo>
                  <a:cubicBezTo>
                    <a:pt x="2073159" y="3686724"/>
                    <a:pt x="2043065" y="3772747"/>
                    <a:pt x="2043065" y="3772747"/>
                  </a:cubicBezTo>
                  <a:cubicBezTo>
                    <a:pt x="2043065" y="3772747"/>
                    <a:pt x="2053953" y="3818734"/>
                    <a:pt x="2167432" y="3840240"/>
                  </a:cubicBezTo>
                  <a:cubicBezTo>
                    <a:pt x="2291529" y="3852683"/>
                    <a:pt x="2480413" y="3791480"/>
                    <a:pt x="2608500" y="3751986"/>
                  </a:cubicBezTo>
                  <a:cubicBezTo>
                    <a:pt x="2608500" y="3751986"/>
                    <a:pt x="2958609" y="3764902"/>
                    <a:pt x="2960232" y="3765173"/>
                  </a:cubicBezTo>
                  <a:cubicBezTo>
                    <a:pt x="3145261" y="3793847"/>
                    <a:pt x="3325557" y="3976780"/>
                    <a:pt x="3540342" y="3981109"/>
                  </a:cubicBezTo>
                  <a:cubicBezTo>
                    <a:pt x="3675598" y="3971978"/>
                    <a:pt x="3691625" y="3925383"/>
                    <a:pt x="3691625" y="3925383"/>
                  </a:cubicBezTo>
                  <a:cubicBezTo>
                    <a:pt x="3691625" y="3925383"/>
                    <a:pt x="3671743" y="3815488"/>
                    <a:pt x="3477855" y="3753676"/>
                  </a:cubicBezTo>
                  <a:cubicBezTo>
                    <a:pt x="3477855" y="3753676"/>
                    <a:pt x="3360453" y="3650409"/>
                    <a:pt x="3308514" y="3604422"/>
                  </a:cubicBezTo>
                  <a:cubicBezTo>
                    <a:pt x="3458378" y="2266002"/>
                    <a:pt x="3765407" y="1814925"/>
                    <a:pt x="4344166" y="945030"/>
                  </a:cubicBezTo>
                  <a:cubicBezTo>
                    <a:pt x="4386974" y="1921168"/>
                    <a:pt x="4411658" y="2636804"/>
                    <a:pt x="4322254" y="3666909"/>
                  </a:cubicBezTo>
                  <a:lnTo>
                    <a:pt x="5521293" y="3697004"/>
                  </a:lnTo>
                  <a:cubicBezTo>
                    <a:pt x="5601365" y="3479446"/>
                    <a:pt x="5602041" y="3350683"/>
                    <a:pt x="5505807" y="3109252"/>
                  </a:cubicBezTo>
                  <a:lnTo>
                    <a:pt x="4998869" y="3140225"/>
                  </a:lnTo>
                  <a:cubicBezTo>
                    <a:pt x="5003333" y="2390504"/>
                    <a:pt x="4991498" y="1613056"/>
                    <a:pt x="4926237" y="619267"/>
                  </a:cubicBezTo>
                  <a:lnTo>
                    <a:pt x="5404433" y="640028"/>
                  </a:lnTo>
                  <a:cubicBezTo>
                    <a:pt x="5543611" y="304798"/>
                    <a:pt x="5399225" y="50721"/>
                    <a:pt x="5399225" y="50721"/>
                  </a:cubicBezTo>
                  <a:lnTo>
                    <a:pt x="4309135" y="118349"/>
                  </a:lnTo>
                  <a:cubicBezTo>
                    <a:pt x="3933462" y="551030"/>
                    <a:pt x="3617167" y="1032675"/>
                    <a:pt x="3369244" y="1597028"/>
                  </a:cubicBezTo>
                  <a:cubicBezTo>
                    <a:pt x="3407048" y="1284927"/>
                    <a:pt x="3443161" y="978573"/>
                    <a:pt x="3473053" y="711782"/>
                  </a:cubicBezTo>
                  <a:cubicBezTo>
                    <a:pt x="3345169" y="782588"/>
                    <a:pt x="3202475" y="825802"/>
                    <a:pt x="3052341" y="837028"/>
                  </a:cubicBezTo>
                  <a:cubicBezTo>
                    <a:pt x="2710821" y="862930"/>
                    <a:pt x="2381677" y="718003"/>
                    <a:pt x="2168920" y="449589"/>
                  </a:cubicBezTo>
                  <a:lnTo>
                    <a:pt x="2148496" y="451821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35A6C7F0-2D8D-4D40-B719-751AB2E486C6}"/>
                </a:ext>
              </a:extLst>
            </p:cNvPr>
            <p:cNvSpPr/>
            <p:nvPr/>
          </p:nvSpPr>
          <p:spPr>
            <a:xfrm>
              <a:off x="522329" y="6015666"/>
              <a:ext cx="177832" cy="328720"/>
            </a:xfrm>
            <a:custGeom>
              <a:avLst/>
              <a:gdLst>
                <a:gd name="connsiteX0" fmla="*/ 2213794 w 2231714"/>
                <a:gd name="connsiteY0" fmla="*/ 2562414 h 4125290"/>
                <a:gd name="connsiteX1" fmla="*/ 2110729 w 2231714"/>
                <a:gd name="connsiteY1" fmla="*/ 1733366 h 4125290"/>
                <a:gd name="connsiteX2" fmla="*/ 1666618 w 2231714"/>
                <a:gd name="connsiteY2" fmla="*/ 1519662 h 4125290"/>
                <a:gd name="connsiteX3" fmla="*/ 1475704 w 2231714"/>
                <a:gd name="connsiteY3" fmla="*/ 1234882 h 4125290"/>
                <a:gd name="connsiteX4" fmla="*/ 1651740 w 2231714"/>
                <a:gd name="connsiteY4" fmla="*/ 718680 h 4125290"/>
                <a:gd name="connsiteX5" fmla="*/ 1656474 w 2231714"/>
                <a:gd name="connsiteY5" fmla="*/ 255159 h 4125290"/>
                <a:gd name="connsiteX6" fmla="*/ 1292772 w 2231714"/>
                <a:gd name="connsiteY6" fmla="*/ 50721 h 4125290"/>
                <a:gd name="connsiteX7" fmla="*/ 862389 w 2231714"/>
                <a:gd name="connsiteY7" fmla="*/ 313725 h 4125290"/>
                <a:gd name="connsiteX8" fmla="*/ 930084 w 2231714"/>
                <a:gd name="connsiteY8" fmla="*/ 918858 h 4125290"/>
                <a:gd name="connsiteX9" fmla="*/ 998929 w 2231714"/>
                <a:gd name="connsiteY9" fmla="*/ 1067504 h 4125290"/>
                <a:gd name="connsiteX10" fmla="*/ 819310 w 2231714"/>
                <a:gd name="connsiteY10" fmla="*/ 1445813 h 4125290"/>
                <a:gd name="connsiteX11" fmla="*/ 330767 w 2231714"/>
                <a:gd name="connsiteY11" fmla="*/ 1613665 h 4125290"/>
                <a:gd name="connsiteX12" fmla="*/ 50721 w 2231714"/>
                <a:gd name="connsiteY12" fmla="*/ 3001318 h 4125290"/>
                <a:gd name="connsiteX13" fmla="*/ 172924 w 2231714"/>
                <a:gd name="connsiteY13" fmla="*/ 3924030 h 4125290"/>
                <a:gd name="connsiteX14" fmla="*/ 230678 w 2231714"/>
                <a:gd name="connsiteY14" fmla="*/ 4141724 h 4125290"/>
                <a:gd name="connsiteX15" fmla="*/ 259082 w 2231714"/>
                <a:gd name="connsiteY15" fmla="*/ 4043867 h 4125290"/>
                <a:gd name="connsiteX16" fmla="*/ 401100 w 2231714"/>
                <a:gd name="connsiteY16" fmla="*/ 4013502 h 4125290"/>
                <a:gd name="connsiteX17" fmla="*/ 411041 w 2231714"/>
                <a:gd name="connsiteY17" fmla="*/ 4035955 h 4125290"/>
                <a:gd name="connsiteX18" fmla="*/ 411177 w 2231714"/>
                <a:gd name="connsiteY18" fmla="*/ 3989562 h 4125290"/>
                <a:gd name="connsiteX19" fmla="*/ 407863 w 2231714"/>
                <a:gd name="connsiteY19" fmla="*/ 3978877 h 4125290"/>
                <a:gd name="connsiteX20" fmla="*/ 312237 w 2231714"/>
                <a:gd name="connsiteY20" fmla="*/ 2705988 h 4125290"/>
                <a:gd name="connsiteX21" fmla="*/ 482727 w 2231714"/>
                <a:gd name="connsiteY21" fmla="*/ 2693206 h 4125290"/>
                <a:gd name="connsiteX22" fmla="*/ 567667 w 2231714"/>
                <a:gd name="connsiteY22" fmla="*/ 2247269 h 4125290"/>
                <a:gd name="connsiteX23" fmla="*/ 593163 w 2231714"/>
                <a:gd name="connsiteY23" fmla="*/ 2277769 h 4125290"/>
                <a:gd name="connsiteX24" fmla="*/ 653081 w 2231714"/>
                <a:gd name="connsiteY24" fmla="*/ 2680289 h 4125290"/>
                <a:gd name="connsiteX25" fmla="*/ 1818442 w 2231714"/>
                <a:gd name="connsiteY25" fmla="*/ 2592306 h 4125290"/>
                <a:gd name="connsiteX26" fmla="*/ 1888166 w 2231714"/>
                <a:gd name="connsiteY26" fmla="*/ 2269789 h 4125290"/>
                <a:gd name="connsiteX27" fmla="*/ 1930839 w 2231714"/>
                <a:gd name="connsiteY27" fmla="*/ 2239559 h 4125290"/>
                <a:gd name="connsiteX28" fmla="*/ 1921371 w 2231714"/>
                <a:gd name="connsiteY28" fmla="*/ 2584596 h 4125290"/>
                <a:gd name="connsiteX29" fmla="*/ 2213794 w 2231714"/>
                <a:gd name="connsiteY29" fmla="*/ 2562414 h 4125290"/>
                <a:gd name="connsiteX30" fmla="*/ 988988 w 2231714"/>
                <a:gd name="connsiteY30" fmla="*/ 738089 h 4125290"/>
                <a:gd name="connsiteX31" fmla="*/ 1165091 w 2231714"/>
                <a:gd name="connsiteY31" fmla="*/ 623122 h 4125290"/>
                <a:gd name="connsiteX32" fmla="*/ 1394145 w 2231714"/>
                <a:gd name="connsiteY32" fmla="*/ 331444 h 4125290"/>
                <a:gd name="connsiteX33" fmla="*/ 1603115 w 2231714"/>
                <a:gd name="connsiteY33" fmla="*/ 721047 h 4125290"/>
                <a:gd name="connsiteX34" fmla="*/ 1331860 w 2231714"/>
                <a:gd name="connsiteY34" fmla="*/ 1244621 h 4125290"/>
                <a:gd name="connsiteX35" fmla="*/ 988988 w 2231714"/>
                <a:gd name="connsiteY35" fmla="*/ 738089 h 4125290"/>
                <a:gd name="connsiteX36" fmla="*/ 1315291 w 2231714"/>
                <a:gd name="connsiteY36" fmla="*/ 1825881 h 4125290"/>
                <a:gd name="connsiteX37" fmla="*/ 899449 w 2231714"/>
                <a:gd name="connsiteY37" fmla="*/ 1496399 h 4125290"/>
                <a:gd name="connsiteX38" fmla="*/ 1053640 w 2231714"/>
                <a:gd name="connsiteY38" fmla="*/ 1148589 h 4125290"/>
                <a:gd name="connsiteX39" fmla="*/ 1331928 w 2231714"/>
                <a:gd name="connsiteY39" fmla="*/ 1314750 h 4125290"/>
                <a:gd name="connsiteX40" fmla="*/ 1423564 w 2231714"/>
                <a:gd name="connsiteY40" fmla="*/ 1269913 h 4125290"/>
                <a:gd name="connsiteX41" fmla="*/ 1606429 w 2231714"/>
                <a:gd name="connsiteY41" fmla="*/ 1550568 h 4125290"/>
                <a:gd name="connsiteX42" fmla="*/ 1315291 w 2231714"/>
                <a:gd name="connsiteY42" fmla="*/ 1825881 h 412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231714" h="4125290">
                  <a:moveTo>
                    <a:pt x="2213794" y="2562414"/>
                  </a:moveTo>
                  <a:cubicBezTo>
                    <a:pt x="2208451" y="2300424"/>
                    <a:pt x="2184578" y="1910889"/>
                    <a:pt x="2110729" y="1733366"/>
                  </a:cubicBezTo>
                  <a:cubicBezTo>
                    <a:pt x="1954171" y="1616235"/>
                    <a:pt x="1728226" y="1532918"/>
                    <a:pt x="1666618" y="1519662"/>
                  </a:cubicBezTo>
                  <a:cubicBezTo>
                    <a:pt x="1593918" y="1490718"/>
                    <a:pt x="1466507" y="1381229"/>
                    <a:pt x="1475704" y="1234882"/>
                  </a:cubicBezTo>
                  <a:cubicBezTo>
                    <a:pt x="1634292" y="1096178"/>
                    <a:pt x="1716933" y="885382"/>
                    <a:pt x="1651740" y="718680"/>
                  </a:cubicBezTo>
                  <a:cubicBezTo>
                    <a:pt x="1741076" y="609664"/>
                    <a:pt x="1788821" y="387574"/>
                    <a:pt x="1656474" y="255159"/>
                  </a:cubicBezTo>
                  <a:cubicBezTo>
                    <a:pt x="1509451" y="108069"/>
                    <a:pt x="1292772" y="50721"/>
                    <a:pt x="1292772" y="50721"/>
                  </a:cubicBezTo>
                  <a:cubicBezTo>
                    <a:pt x="1292772" y="50721"/>
                    <a:pt x="950372" y="143100"/>
                    <a:pt x="862389" y="313725"/>
                  </a:cubicBezTo>
                  <a:cubicBezTo>
                    <a:pt x="762638" y="507343"/>
                    <a:pt x="769130" y="785969"/>
                    <a:pt x="930084" y="918858"/>
                  </a:cubicBezTo>
                  <a:cubicBezTo>
                    <a:pt x="954498" y="983848"/>
                    <a:pt x="975800" y="1026724"/>
                    <a:pt x="998929" y="1067504"/>
                  </a:cubicBezTo>
                  <a:cubicBezTo>
                    <a:pt x="990881" y="1295071"/>
                    <a:pt x="819310" y="1445813"/>
                    <a:pt x="819310" y="1445813"/>
                  </a:cubicBezTo>
                  <a:cubicBezTo>
                    <a:pt x="695551" y="1469821"/>
                    <a:pt x="475558" y="1539748"/>
                    <a:pt x="330767" y="1613665"/>
                  </a:cubicBezTo>
                  <a:cubicBezTo>
                    <a:pt x="264492" y="1730188"/>
                    <a:pt x="94950" y="2426212"/>
                    <a:pt x="50721" y="3001318"/>
                  </a:cubicBezTo>
                  <a:lnTo>
                    <a:pt x="172924" y="3924030"/>
                  </a:lnTo>
                  <a:lnTo>
                    <a:pt x="230678" y="4141724"/>
                  </a:lnTo>
                  <a:cubicBezTo>
                    <a:pt x="230678" y="4089516"/>
                    <a:pt x="259082" y="4043867"/>
                    <a:pt x="259082" y="4043867"/>
                  </a:cubicBezTo>
                  <a:cubicBezTo>
                    <a:pt x="327183" y="3993958"/>
                    <a:pt x="401100" y="4013502"/>
                    <a:pt x="401100" y="4013502"/>
                  </a:cubicBezTo>
                  <a:lnTo>
                    <a:pt x="411041" y="4035955"/>
                  </a:lnTo>
                  <a:lnTo>
                    <a:pt x="411177" y="3989562"/>
                  </a:lnTo>
                  <a:cubicBezTo>
                    <a:pt x="409418" y="3983881"/>
                    <a:pt x="407863" y="3978877"/>
                    <a:pt x="407863" y="3978877"/>
                  </a:cubicBezTo>
                  <a:cubicBezTo>
                    <a:pt x="407863" y="3973669"/>
                    <a:pt x="323396" y="2853890"/>
                    <a:pt x="312237" y="2705988"/>
                  </a:cubicBezTo>
                  <a:cubicBezTo>
                    <a:pt x="317850" y="2705582"/>
                    <a:pt x="381285" y="2700848"/>
                    <a:pt x="482727" y="2693206"/>
                  </a:cubicBezTo>
                  <a:lnTo>
                    <a:pt x="567667" y="2247269"/>
                  </a:lnTo>
                  <a:lnTo>
                    <a:pt x="593163" y="2277769"/>
                  </a:lnTo>
                  <a:cubicBezTo>
                    <a:pt x="593163" y="2277769"/>
                    <a:pt x="623257" y="2524813"/>
                    <a:pt x="653081" y="2680289"/>
                  </a:cubicBezTo>
                  <a:cubicBezTo>
                    <a:pt x="970390" y="2656349"/>
                    <a:pt x="1448315" y="2620236"/>
                    <a:pt x="1818442" y="2592306"/>
                  </a:cubicBezTo>
                  <a:cubicBezTo>
                    <a:pt x="1857869" y="2441834"/>
                    <a:pt x="1888166" y="2269789"/>
                    <a:pt x="1888166" y="2269789"/>
                  </a:cubicBezTo>
                  <a:lnTo>
                    <a:pt x="1930839" y="2239559"/>
                  </a:lnTo>
                  <a:lnTo>
                    <a:pt x="1921371" y="2584596"/>
                  </a:lnTo>
                  <a:cubicBezTo>
                    <a:pt x="2037082" y="2575804"/>
                    <a:pt x="2137780" y="2568163"/>
                    <a:pt x="2213794" y="2562414"/>
                  </a:cubicBezTo>
                  <a:close/>
                  <a:moveTo>
                    <a:pt x="988988" y="738089"/>
                  </a:moveTo>
                  <a:cubicBezTo>
                    <a:pt x="988988" y="738089"/>
                    <a:pt x="1053505" y="707995"/>
                    <a:pt x="1165091" y="623122"/>
                  </a:cubicBezTo>
                  <a:cubicBezTo>
                    <a:pt x="1310287" y="512889"/>
                    <a:pt x="1371693" y="416316"/>
                    <a:pt x="1394145" y="331444"/>
                  </a:cubicBezTo>
                  <a:cubicBezTo>
                    <a:pt x="1653295" y="398598"/>
                    <a:pt x="1635712" y="644695"/>
                    <a:pt x="1603115" y="721047"/>
                  </a:cubicBezTo>
                  <a:cubicBezTo>
                    <a:pt x="1676829" y="927244"/>
                    <a:pt x="1529130" y="1166849"/>
                    <a:pt x="1331860" y="1244621"/>
                  </a:cubicBezTo>
                  <a:cubicBezTo>
                    <a:pt x="1127151" y="1183620"/>
                    <a:pt x="988988" y="1019420"/>
                    <a:pt x="988988" y="738089"/>
                  </a:cubicBezTo>
                  <a:close/>
                  <a:moveTo>
                    <a:pt x="1315291" y="1825881"/>
                  </a:moveTo>
                  <a:cubicBezTo>
                    <a:pt x="1128368" y="1736274"/>
                    <a:pt x="899449" y="1496399"/>
                    <a:pt x="899449" y="1496399"/>
                  </a:cubicBezTo>
                  <a:cubicBezTo>
                    <a:pt x="982631" y="1394957"/>
                    <a:pt x="1035651" y="1287023"/>
                    <a:pt x="1053640" y="1148589"/>
                  </a:cubicBezTo>
                  <a:cubicBezTo>
                    <a:pt x="1109500" y="1207628"/>
                    <a:pt x="1240766" y="1290810"/>
                    <a:pt x="1331928" y="1314750"/>
                  </a:cubicBezTo>
                  <a:cubicBezTo>
                    <a:pt x="1331928" y="1314750"/>
                    <a:pt x="1385084" y="1297032"/>
                    <a:pt x="1423564" y="1269913"/>
                  </a:cubicBezTo>
                  <a:cubicBezTo>
                    <a:pt x="1429380" y="1334565"/>
                    <a:pt x="1471782" y="1451020"/>
                    <a:pt x="1606429" y="1550568"/>
                  </a:cubicBezTo>
                  <a:cubicBezTo>
                    <a:pt x="1606361" y="1550636"/>
                    <a:pt x="1497075" y="1731337"/>
                    <a:pt x="1315291" y="1825881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A93B262D-A742-46AD-9D64-8FB209DD3903}"/>
                </a:ext>
              </a:extLst>
            </p:cNvPr>
            <p:cNvSpPr/>
            <p:nvPr/>
          </p:nvSpPr>
          <p:spPr>
            <a:xfrm>
              <a:off x="541735" y="6213480"/>
              <a:ext cx="177832" cy="210165"/>
            </a:xfrm>
            <a:custGeom>
              <a:avLst/>
              <a:gdLst>
                <a:gd name="connsiteX0" fmla="*/ 2201824 w 2231714"/>
                <a:gd name="connsiteY0" fmla="*/ 933871 h 2637480"/>
                <a:gd name="connsiteX1" fmla="*/ 2201824 w 2231714"/>
                <a:gd name="connsiteY1" fmla="*/ 933871 h 2637480"/>
                <a:gd name="connsiteX2" fmla="*/ 2013615 w 2231714"/>
                <a:gd name="connsiteY2" fmla="*/ 910810 h 2637480"/>
                <a:gd name="connsiteX3" fmla="*/ 1936722 w 2231714"/>
                <a:gd name="connsiteY3" fmla="*/ 790906 h 2637480"/>
                <a:gd name="connsiteX4" fmla="*/ 1957890 w 2231714"/>
                <a:gd name="connsiteY4" fmla="*/ 645574 h 2637480"/>
                <a:gd name="connsiteX5" fmla="*/ 2174908 w 2231714"/>
                <a:gd name="connsiteY5" fmla="*/ 576932 h 2637480"/>
                <a:gd name="connsiteX6" fmla="*/ 2135210 w 2231714"/>
                <a:gd name="connsiteY6" fmla="*/ 50721 h 2637480"/>
                <a:gd name="connsiteX7" fmla="*/ 50721 w 2231714"/>
                <a:gd name="connsiteY7" fmla="*/ 207955 h 2637480"/>
                <a:gd name="connsiteX8" fmla="*/ 148240 w 2231714"/>
                <a:gd name="connsiteY8" fmla="*/ 1501335 h 2637480"/>
                <a:gd name="connsiteX9" fmla="*/ 157437 w 2231714"/>
                <a:gd name="connsiteY9" fmla="*/ 1530957 h 2637480"/>
                <a:gd name="connsiteX10" fmla="*/ 196729 w 2231714"/>
                <a:gd name="connsiteY10" fmla="*/ 1619346 h 2637480"/>
                <a:gd name="connsiteX11" fmla="*/ 351191 w 2231714"/>
                <a:gd name="connsiteY11" fmla="*/ 1799506 h 2637480"/>
                <a:gd name="connsiteX12" fmla="*/ 348350 w 2231714"/>
                <a:gd name="connsiteY12" fmla="*/ 1834402 h 2637480"/>
                <a:gd name="connsiteX13" fmla="*/ 317377 w 2231714"/>
                <a:gd name="connsiteY13" fmla="*/ 1849753 h 2637480"/>
                <a:gd name="connsiteX14" fmla="*/ 202275 w 2231714"/>
                <a:gd name="connsiteY14" fmla="*/ 1787536 h 2637480"/>
                <a:gd name="connsiteX15" fmla="*/ 202883 w 2231714"/>
                <a:gd name="connsiteY15" fmla="*/ 1790849 h 2637480"/>
                <a:gd name="connsiteX16" fmla="*/ 219249 w 2231714"/>
                <a:gd name="connsiteY16" fmla="*/ 1942741 h 2637480"/>
                <a:gd name="connsiteX17" fmla="*/ 219790 w 2231714"/>
                <a:gd name="connsiteY17" fmla="*/ 1944162 h 2637480"/>
                <a:gd name="connsiteX18" fmla="*/ 290191 w 2231714"/>
                <a:gd name="connsiteY18" fmla="*/ 2052366 h 2637480"/>
                <a:gd name="connsiteX19" fmla="*/ 372291 w 2231714"/>
                <a:gd name="connsiteY19" fmla="*/ 2174163 h 2637480"/>
                <a:gd name="connsiteX20" fmla="*/ 376686 w 2231714"/>
                <a:gd name="connsiteY20" fmla="*/ 2229754 h 2637480"/>
                <a:gd name="connsiteX21" fmla="*/ 1281816 w 2231714"/>
                <a:gd name="connsiteY21" fmla="*/ 2631936 h 2637480"/>
                <a:gd name="connsiteX22" fmla="*/ 2245376 w 2231714"/>
                <a:gd name="connsiteY22" fmla="*/ 1511142 h 2637480"/>
                <a:gd name="connsiteX23" fmla="*/ 2201824 w 2231714"/>
                <a:gd name="connsiteY23" fmla="*/ 933871 h 263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31714" h="2637480">
                  <a:moveTo>
                    <a:pt x="2201824" y="933871"/>
                  </a:moveTo>
                  <a:cubicBezTo>
                    <a:pt x="2201824" y="933871"/>
                    <a:pt x="2201824" y="933939"/>
                    <a:pt x="2201824" y="933871"/>
                  </a:cubicBezTo>
                  <a:cubicBezTo>
                    <a:pt x="2192423" y="933398"/>
                    <a:pt x="2013615" y="910810"/>
                    <a:pt x="2013615" y="910810"/>
                  </a:cubicBezTo>
                  <a:cubicBezTo>
                    <a:pt x="1992313" y="906008"/>
                    <a:pt x="1945041" y="838313"/>
                    <a:pt x="1936722" y="790906"/>
                  </a:cubicBezTo>
                  <a:cubicBezTo>
                    <a:pt x="1923806" y="717530"/>
                    <a:pt x="1957890" y="645574"/>
                    <a:pt x="1957890" y="645574"/>
                  </a:cubicBezTo>
                  <a:cubicBezTo>
                    <a:pt x="1957890" y="645574"/>
                    <a:pt x="2108024" y="608785"/>
                    <a:pt x="2174908" y="576932"/>
                  </a:cubicBezTo>
                  <a:lnTo>
                    <a:pt x="2135210" y="50721"/>
                  </a:lnTo>
                  <a:lnTo>
                    <a:pt x="50721" y="207955"/>
                  </a:lnTo>
                  <a:lnTo>
                    <a:pt x="148240" y="1501335"/>
                  </a:lnTo>
                  <a:lnTo>
                    <a:pt x="157437" y="1530957"/>
                  </a:lnTo>
                  <a:lnTo>
                    <a:pt x="196729" y="1619346"/>
                  </a:lnTo>
                  <a:cubicBezTo>
                    <a:pt x="196729" y="1619346"/>
                    <a:pt x="241499" y="1704421"/>
                    <a:pt x="351191" y="1799506"/>
                  </a:cubicBezTo>
                  <a:cubicBezTo>
                    <a:pt x="351191" y="1799506"/>
                    <a:pt x="359509" y="1817765"/>
                    <a:pt x="348350" y="1834402"/>
                  </a:cubicBezTo>
                  <a:cubicBezTo>
                    <a:pt x="337192" y="1850903"/>
                    <a:pt x="317377" y="1849753"/>
                    <a:pt x="317377" y="1849753"/>
                  </a:cubicBezTo>
                  <a:lnTo>
                    <a:pt x="202275" y="1787536"/>
                  </a:lnTo>
                  <a:cubicBezTo>
                    <a:pt x="202613" y="1788888"/>
                    <a:pt x="202883" y="1789767"/>
                    <a:pt x="202883" y="1790849"/>
                  </a:cubicBezTo>
                  <a:cubicBezTo>
                    <a:pt x="218167" y="1868013"/>
                    <a:pt x="219182" y="1929149"/>
                    <a:pt x="219249" y="1942741"/>
                  </a:cubicBezTo>
                  <a:cubicBezTo>
                    <a:pt x="219384" y="1943147"/>
                    <a:pt x="219587" y="1943688"/>
                    <a:pt x="219790" y="1944162"/>
                  </a:cubicBezTo>
                  <a:cubicBezTo>
                    <a:pt x="236359" y="1955929"/>
                    <a:pt x="259420" y="2004891"/>
                    <a:pt x="290191" y="2052366"/>
                  </a:cubicBezTo>
                  <a:cubicBezTo>
                    <a:pt x="324004" y="2104439"/>
                    <a:pt x="361402" y="2155025"/>
                    <a:pt x="372291" y="2174163"/>
                  </a:cubicBezTo>
                  <a:cubicBezTo>
                    <a:pt x="386019" y="2197833"/>
                    <a:pt x="387777" y="2216702"/>
                    <a:pt x="376686" y="2229754"/>
                  </a:cubicBezTo>
                  <a:cubicBezTo>
                    <a:pt x="584506" y="2497627"/>
                    <a:pt x="918384" y="2659460"/>
                    <a:pt x="1281816" y="2631936"/>
                  </a:cubicBezTo>
                  <a:cubicBezTo>
                    <a:pt x="1857598" y="2588586"/>
                    <a:pt x="2288860" y="2086788"/>
                    <a:pt x="2245376" y="1511142"/>
                  </a:cubicBezTo>
                  <a:lnTo>
                    <a:pt x="2201824" y="933871"/>
                  </a:lnTo>
                  <a:close/>
                </a:path>
              </a:pathLst>
            </a:custGeom>
            <a:solidFill>
              <a:srgbClr val="DD0B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EA7815B6-54D4-4EF8-8FCB-F47EFA94915D}"/>
                </a:ext>
              </a:extLst>
            </p:cNvPr>
            <p:cNvSpPr/>
            <p:nvPr/>
          </p:nvSpPr>
          <p:spPr>
            <a:xfrm>
              <a:off x="541735" y="6213480"/>
              <a:ext cx="177832" cy="210165"/>
            </a:xfrm>
            <a:custGeom>
              <a:avLst/>
              <a:gdLst>
                <a:gd name="connsiteX0" fmla="*/ 2201824 w 2231714"/>
                <a:gd name="connsiteY0" fmla="*/ 933871 h 2637480"/>
                <a:gd name="connsiteX1" fmla="*/ 2201824 w 2231714"/>
                <a:gd name="connsiteY1" fmla="*/ 933871 h 2637480"/>
                <a:gd name="connsiteX2" fmla="*/ 2013615 w 2231714"/>
                <a:gd name="connsiteY2" fmla="*/ 910810 h 2637480"/>
                <a:gd name="connsiteX3" fmla="*/ 1936722 w 2231714"/>
                <a:gd name="connsiteY3" fmla="*/ 790906 h 2637480"/>
                <a:gd name="connsiteX4" fmla="*/ 1957890 w 2231714"/>
                <a:gd name="connsiteY4" fmla="*/ 645574 h 2637480"/>
                <a:gd name="connsiteX5" fmla="*/ 2174908 w 2231714"/>
                <a:gd name="connsiteY5" fmla="*/ 576932 h 2637480"/>
                <a:gd name="connsiteX6" fmla="*/ 2135210 w 2231714"/>
                <a:gd name="connsiteY6" fmla="*/ 50721 h 2637480"/>
                <a:gd name="connsiteX7" fmla="*/ 50721 w 2231714"/>
                <a:gd name="connsiteY7" fmla="*/ 207955 h 2637480"/>
                <a:gd name="connsiteX8" fmla="*/ 148240 w 2231714"/>
                <a:gd name="connsiteY8" fmla="*/ 1501335 h 2637480"/>
                <a:gd name="connsiteX9" fmla="*/ 157437 w 2231714"/>
                <a:gd name="connsiteY9" fmla="*/ 1530957 h 2637480"/>
                <a:gd name="connsiteX10" fmla="*/ 196729 w 2231714"/>
                <a:gd name="connsiteY10" fmla="*/ 1619346 h 2637480"/>
                <a:gd name="connsiteX11" fmla="*/ 351191 w 2231714"/>
                <a:gd name="connsiteY11" fmla="*/ 1799506 h 2637480"/>
                <a:gd name="connsiteX12" fmla="*/ 348350 w 2231714"/>
                <a:gd name="connsiteY12" fmla="*/ 1834402 h 2637480"/>
                <a:gd name="connsiteX13" fmla="*/ 317377 w 2231714"/>
                <a:gd name="connsiteY13" fmla="*/ 1849753 h 2637480"/>
                <a:gd name="connsiteX14" fmla="*/ 202275 w 2231714"/>
                <a:gd name="connsiteY14" fmla="*/ 1787536 h 2637480"/>
                <a:gd name="connsiteX15" fmla="*/ 202883 w 2231714"/>
                <a:gd name="connsiteY15" fmla="*/ 1790849 h 2637480"/>
                <a:gd name="connsiteX16" fmla="*/ 219249 w 2231714"/>
                <a:gd name="connsiteY16" fmla="*/ 1942741 h 2637480"/>
                <a:gd name="connsiteX17" fmla="*/ 219790 w 2231714"/>
                <a:gd name="connsiteY17" fmla="*/ 1944162 h 2637480"/>
                <a:gd name="connsiteX18" fmla="*/ 290191 w 2231714"/>
                <a:gd name="connsiteY18" fmla="*/ 2052366 h 2637480"/>
                <a:gd name="connsiteX19" fmla="*/ 372291 w 2231714"/>
                <a:gd name="connsiteY19" fmla="*/ 2174163 h 2637480"/>
                <a:gd name="connsiteX20" fmla="*/ 376686 w 2231714"/>
                <a:gd name="connsiteY20" fmla="*/ 2229754 h 2637480"/>
                <a:gd name="connsiteX21" fmla="*/ 1281816 w 2231714"/>
                <a:gd name="connsiteY21" fmla="*/ 2631936 h 2637480"/>
                <a:gd name="connsiteX22" fmla="*/ 2245376 w 2231714"/>
                <a:gd name="connsiteY22" fmla="*/ 1511142 h 2637480"/>
                <a:gd name="connsiteX23" fmla="*/ 2201824 w 2231714"/>
                <a:gd name="connsiteY23" fmla="*/ 933871 h 263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31714" h="2637480">
                  <a:moveTo>
                    <a:pt x="2201824" y="933871"/>
                  </a:moveTo>
                  <a:cubicBezTo>
                    <a:pt x="2201824" y="933871"/>
                    <a:pt x="2201824" y="933939"/>
                    <a:pt x="2201824" y="933871"/>
                  </a:cubicBezTo>
                  <a:cubicBezTo>
                    <a:pt x="2192423" y="933398"/>
                    <a:pt x="2013615" y="910810"/>
                    <a:pt x="2013615" y="910810"/>
                  </a:cubicBezTo>
                  <a:cubicBezTo>
                    <a:pt x="1992313" y="906008"/>
                    <a:pt x="1945041" y="838313"/>
                    <a:pt x="1936722" y="790906"/>
                  </a:cubicBezTo>
                  <a:cubicBezTo>
                    <a:pt x="1923806" y="717530"/>
                    <a:pt x="1957890" y="645574"/>
                    <a:pt x="1957890" y="645574"/>
                  </a:cubicBezTo>
                  <a:cubicBezTo>
                    <a:pt x="1957890" y="645574"/>
                    <a:pt x="2108024" y="608785"/>
                    <a:pt x="2174908" y="576932"/>
                  </a:cubicBezTo>
                  <a:lnTo>
                    <a:pt x="2135210" y="50721"/>
                  </a:lnTo>
                  <a:lnTo>
                    <a:pt x="50721" y="207955"/>
                  </a:lnTo>
                  <a:lnTo>
                    <a:pt x="148240" y="1501335"/>
                  </a:lnTo>
                  <a:lnTo>
                    <a:pt x="157437" y="1530957"/>
                  </a:lnTo>
                  <a:lnTo>
                    <a:pt x="196729" y="1619346"/>
                  </a:lnTo>
                  <a:cubicBezTo>
                    <a:pt x="196729" y="1619346"/>
                    <a:pt x="241499" y="1704421"/>
                    <a:pt x="351191" y="1799506"/>
                  </a:cubicBezTo>
                  <a:cubicBezTo>
                    <a:pt x="351191" y="1799506"/>
                    <a:pt x="359509" y="1817765"/>
                    <a:pt x="348350" y="1834402"/>
                  </a:cubicBezTo>
                  <a:cubicBezTo>
                    <a:pt x="337192" y="1850903"/>
                    <a:pt x="317377" y="1849753"/>
                    <a:pt x="317377" y="1849753"/>
                  </a:cubicBezTo>
                  <a:lnTo>
                    <a:pt x="202275" y="1787536"/>
                  </a:lnTo>
                  <a:cubicBezTo>
                    <a:pt x="202613" y="1788888"/>
                    <a:pt x="202883" y="1789767"/>
                    <a:pt x="202883" y="1790849"/>
                  </a:cubicBezTo>
                  <a:cubicBezTo>
                    <a:pt x="218167" y="1868013"/>
                    <a:pt x="219182" y="1929149"/>
                    <a:pt x="219249" y="1942741"/>
                  </a:cubicBezTo>
                  <a:cubicBezTo>
                    <a:pt x="219384" y="1943147"/>
                    <a:pt x="219587" y="1943688"/>
                    <a:pt x="219790" y="1944162"/>
                  </a:cubicBezTo>
                  <a:cubicBezTo>
                    <a:pt x="236359" y="1955929"/>
                    <a:pt x="259420" y="2004891"/>
                    <a:pt x="290191" y="2052366"/>
                  </a:cubicBezTo>
                  <a:cubicBezTo>
                    <a:pt x="324004" y="2104439"/>
                    <a:pt x="361402" y="2155025"/>
                    <a:pt x="372291" y="2174163"/>
                  </a:cubicBezTo>
                  <a:cubicBezTo>
                    <a:pt x="386019" y="2197833"/>
                    <a:pt x="387777" y="2216702"/>
                    <a:pt x="376686" y="2229754"/>
                  </a:cubicBezTo>
                  <a:cubicBezTo>
                    <a:pt x="584506" y="2497627"/>
                    <a:pt x="918384" y="2659460"/>
                    <a:pt x="1281816" y="2631936"/>
                  </a:cubicBezTo>
                  <a:cubicBezTo>
                    <a:pt x="1857598" y="2588586"/>
                    <a:pt x="2288860" y="2086788"/>
                    <a:pt x="2245376" y="1511142"/>
                  </a:cubicBezTo>
                  <a:lnTo>
                    <a:pt x="2201824" y="933871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0024900C-E4A0-477A-BB55-B25917510CFF}"/>
                </a:ext>
              </a:extLst>
            </p:cNvPr>
            <p:cNvSpPr/>
            <p:nvPr/>
          </p:nvSpPr>
          <p:spPr>
            <a:xfrm>
              <a:off x="571532" y="6248850"/>
              <a:ext cx="123944" cy="123944"/>
            </a:xfrm>
            <a:custGeom>
              <a:avLst/>
              <a:gdLst>
                <a:gd name="connsiteX0" fmla="*/ 51706 w 1555437"/>
                <a:gd name="connsiteY0" fmla="*/ 662514 h 1555437"/>
                <a:gd name="connsiteX1" fmla="*/ 77676 w 1555437"/>
                <a:gd name="connsiteY1" fmla="*/ 635936 h 1555437"/>
                <a:gd name="connsiteX2" fmla="*/ 542008 w 1555437"/>
                <a:gd name="connsiteY2" fmla="*/ 529964 h 1555437"/>
                <a:gd name="connsiteX3" fmla="*/ 718584 w 1555437"/>
                <a:gd name="connsiteY3" fmla="*/ 73274 h 1555437"/>
                <a:gd name="connsiteX4" fmla="*/ 748137 w 1555437"/>
                <a:gd name="connsiteY4" fmla="*/ 50822 h 1555437"/>
                <a:gd name="connsiteX5" fmla="*/ 780598 w 1555437"/>
                <a:gd name="connsiteY5" fmla="*/ 68608 h 1555437"/>
                <a:gd name="connsiteX6" fmla="*/ 1023720 w 1555437"/>
                <a:gd name="connsiteY6" fmla="*/ 493715 h 1555437"/>
                <a:gd name="connsiteX7" fmla="*/ 1498804 w 1555437"/>
                <a:gd name="connsiteY7" fmla="*/ 528882 h 1555437"/>
                <a:gd name="connsiteX8" fmla="*/ 1528561 w 1555437"/>
                <a:gd name="connsiteY8" fmla="*/ 551199 h 1555437"/>
                <a:gd name="connsiteX9" fmla="*/ 1522406 w 1555437"/>
                <a:gd name="connsiteY9" fmla="*/ 588327 h 1555437"/>
                <a:gd name="connsiteX10" fmla="*/ 1208546 w 1555437"/>
                <a:gd name="connsiteY10" fmla="*/ 957506 h 1555437"/>
                <a:gd name="connsiteX11" fmla="*/ 1325340 w 1555437"/>
                <a:gd name="connsiteY11" fmla="*/ 1435770 h 1555437"/>
                <a:gd name="connsiteX12" fmla="*/ 1314181 w 1555437"/>
                <a:gd name="connsiteY12" fmla="*/ 1471815 h 1555437"/>
                <a:gd name="connsiteX13" fmla="*/ 1278067 w 1555437"/>
                <a:gd name="connsiteY13" fmla="*/ 1477496 h 1555437"/>
                <a:gd name="connsiteX14" fmla="*/ 840855 w 1555437"/>
                <a:gd name="connsiteY14" fmla="*/ 1280023 h 1555437"/>
                <a:gd name="connsiteX15" fmla="*/ 437996 w 1555437"/>
                <a:gd name="connsiteY15" fmla="*/ 1540660 h 1555437"/>
                <a:gd name="connsiteX16" fmla="*/ 401477 w 1555437"/>
                <a:gd name="connsiteY16" fmla="*/ 1540660 h 1555437"/>
                <a:gd name="connsiteX17" fmla="*/ 385111 w 1555437"/>
                <a:gd name="connsiteY17" fmla="*/ 1506846 h 1555437"/>
                <a:gd name="connsiteX18" fmla="*/ 429002 w 1555437"/>
                <a:gd name="connsiteY18" fmla="*/ 1016410 h 1555437"/>
                <a:gd name="connsiteX19" fmla="*/ 62865 w 1555437"/>
                <a:gd name="connsiteY19" fmla="*/ 698425 h 1555437"/>
                <a:gd name="connsiteX20" fmla="*/ 51706 w 1555437"/>
                <a:gd name="connsiteY20" fmla="*/ 662514 h 155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55437" h="1555437">
                  <a:moveTo>
                    <a:pt x="51706" y="662514"/>
                  </a:moveTo>
                  <a:cubicBezTo>
                    <a:pt x="54817" y="649327"/>
                    <a:pt x="64894" y="639115"/>
                    <a:pt x="77676" y="635936"/>
                  </a:cubicBezTo>
                  <a:lnTo>
                    <a:pt x="542008" y="529964"/>
                  </a:lnTo>
                  <a:lnTo>
                    <a:pt x="718584" y="73274"/>
                  </a:lnTo>
                  <a:cubicBezTo>
                    <a:pt x="723385" y="60492"/>
                    <a:pt x="735085" y="51768"/>
                    <a:pt x="748137" y="50822"/>
                  </a:cubicBezTo>
                  <a:cubicBezTo>
                    <a:pt x="761392" y="49807"/>
                    <a:pt x="773903" y="56502"/>
                    <a:pt x="780598" y="68608"/>
                  </a:cubicBezTo>
                  <a:lnTo>
                    <a:pt x="1023720" y="493715"/>
                  </a:lnTo>
                  <a:lnTo>
                    <a:pt x="1498804" y="528882"/>
                  </a:lnTo>
                  <a:cubicBezTo>
                    <a:pt x="1511857" y="530032"/>
                    <a:pt x="1523353" y="538553"/>
                    <a:pt x="1528561" y="551199"/>
                  </a:cubicBezTo>
                  <a:cubicBezTo>
                    <a:pt x="1533362" y="563642"/>
                    <a:pt x="1531063" y="578250"/>
                    <a:pt x="1522406" y="588327"/>
                  </a:cubicBezTo>
                  <a:lnTo>
                    <a:pt x="1208546" y="957506"/>
                  </a:lnTo>
                  <a:lnTo>
                    <a:pt x="1325340" y="1435770"/>
                  </a:lnTo>
                  <a:cubicBezTo>
                    <a:pt x="1328653" y="1449227"/>
                    <a:pt x="1324257" y="1463226"/>
                    <a:pt x="1314181" y="1471815"/>
                  </a:cubicBezTo>
                  <a:cubicBezTo>
                    <a:pt x="1304239" y="1480810"/>
                    <a:pt x="1290240" y="1482906"/>
                    <a:pt x="1278067" y="1477496"/>
                  </a:cubicBezTo>
                  <a:lnTo>
                    <a:pt x="840855" y="1280023"/>
                  </a:lnTo>
                  <a:lnTo>
                    <a:pt x="437996" y="1540660"/>
                  </a:lnTo>
                  <a:cubicBezTo>
                    <a:pt x="426702" y="1547761"/>
                    <a:pt x="412568" y="1548031"/>
                    <a:pt x="401477" y="1540660"/>
                  </a:cubicBezTo>
                  <a:cubicBezTo>
                    <a:pt x="390183" y="1533559"/>
                    <a:pt x="383691" y="1520439"/>
                    <a:pt x="385111" y="1506846"/>
                  </a:cubicBezTo>
                  <a:lnTo>
                    <a:pt x="429002" y="1016410"/>
                  </a:lnTo>
                  <a:lnTo>
                    <a:pt x="62865" y="698425"/>
                  </a:lnTo>
                  <a:cubicBezTo>
                    <a:pt x="52991" y="689701"/>
                    <a:pt x="48596" y="675905"/>
                    <a:pt x="51706" y="662514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FB074DC1-1DF0-409D-B6F5-694823C632AC}"/>
                </a:ext>
              </a:extLst>
            </p:cNvPr>
            <p:cNvSpPr/>
            <p:nvPr/>
          </p:nvSpPr>
          <p:spPr>
            <a:xfrm>
              <a:off x="536653" y="6331131"/>
              <a:ext cx="37722" cy="64666"/>
            </a:xfrm>
            <a:custGeom>
              <a:avLst/>
              <a:gdLst>
                <a:gd name="connsiteX0" fmla="*/ 79192 w 473394"/>
                <a:gd name="connsiteY0" fmla="*/ 84856 h 811532"/>
                <a:gd name="connsiteX1" fmla="*/ 221210 w 473394"/>
                <a:gd name="connsiteY1" fmla="*/ 54491 h 811532"/>
                <a:gd name="connsiteX2" fmla="*/ 260502 w 473394"/>
                <a:gd name="connsiteY2" fmla="*/ 142880 h 811532"/>
                <a:gd name="connsiteX3" fmla="*/ 414964 w 473394"/>
                <a:gd name="connsiteY3" fmla="*/ 323041 h 811532"/>
                <a:gd name="connsiteX4" fmla="*/ 412123 w 473394"/>
                <a:gd name="connsiteY4" fmla="*/ 357937 h 811532"/>
                <a:gd name="connsiteX5" fmla="*/ 381150 w 473394"/>
                <a:gd name="connsiteY5" fmla="*/ 373288 h 811532"/>
                <a:gd name="connsiteX6" fmla="*/ 266048 w 473394"/>
                <a:gd name="connsiteY6" fmla="*/ 311071 h 811532"/>
                <a:gd name="connsiteX7" fmla="*/ 266656 w 473394"/>
                <a:gd name="connsiteY7" fmla="*/ 314384 h 811532"/>
                <a:gd name="connsiteX8" fmla="*/ 283022 w 473394"/>
                <a:gd name="connsiteY8" fmla="*/ 467223 h 811532"/>
                <a:gd name="connsiteX9" fmla="*/ 353896 w 473394"/>
                <a:gd name="connsiteY9" fmla="*/ 575901 h 811532"/>
                <a:gd name="connsiteX10" fmla="*/ 435996 w 473394"/>
                <a:gd name="connsiteY10" fmla="*/ 697698 h 811532"/>
                <a:gd name="connsiteX11" fmla="*/ 411582 w 473394"/>
                <a:gd name="connsiteY11" fmla="*/ 769045 h 811532"/>
                <a:gd name="connsiteX12" fmla="*/ 302431 w 473394"/>
                <a:gd name="connsiteY12" fmla="*/ 624254 h 811532"/>
                <a:gd name="connsiteX13" fmla="*/ 184285 w 473394"/>
                <a:gd name="connsiteY13" fmla="*/ 502592 h 811532"/>
                <a:gd name="connsiteX14" fmla="*/ 50721 w 473394"/>
                <a:gd name="connsiteY14" fmla="*/ 182781 h 811532"/>
                <a:gd name="connsiteX15" fmla="*/ 79192 w 473394"/>
                <a:gd name="connsiteY15" fmla="*/ 84856 h 811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94" h="811532">
                  <a:moveTo>
                    <a:pt x="79192" y="84856"/>
                  </a:moveTo>
                  <a:cubicBezTo>
                    <a:pt x="147293" y="34947"/>
                    <a:pt x="221210" y="54491"/>
                    <a:pt x="221210" y="54491"/>
                  </a:cubicBezTo>
                  <a:lnTo>
                    <a:pt x="260502" y="142880"/>
                  </a:lnTo>
                  <a:cubicBezTo>
                    <a:pt x="260502" y="142880"/>
                    <a:pt x="305272" y="227956"/>
                    <a:pt x="414964" y="323041"/>
                  </a:cubicBezTo>
                  <a:cubicBezTo>
                    <a:pt x="414964" y="323041"/>
                    <a:pt x="423282" y="341300"/>
                    <a:pt x="412123" y="357937"/>
                  </a:cubicBezTo>
                  <a:cubicBezTo>
                    <a:pt x="400965" y="374437"/>
                    <a:pt x="381150" y="373288"/>
                    <a:pt x="381150" y="373288"/>
                  </a:cubicBezTo>
                  <a:lnTo>
                    <a:pt x="266048" y="311071"/>
                  </a:lnTo>
                  <a:cubicBezTo>
                    <a:pt x="266386" y="312423"/>
                    <a:pt x="266656" y="313302"/>
                    <a:pt x="266656" y="314384"/>
                  </a:cubicBezTo>
                  <a:cubicBezTo>
                    <a:pt x="282211" y="392968"/>
                    <a:pt x="283022" y="455320"/>
                    <a:pt x="283022" y="467223"/>
                  </a:cubicBezTo>
                  <a:cubicBezTo>
                    <a:pt x="299658" y="478449"/>
                    <a:pt x="322922" y="527953"/>
                    <a:pt x="353896" y="575901"/>
                  </a:cubicBezTo>
                  <a:cubicBezTo>
                    <a:pt x="387710" y="627974"/>
                    <a:pt x="425108" y="678559"/>
                    <a:pt x="435996" y="697698"/>
                  </a:cubicBezTo>
                  <a:cubicBezTo>
                    <a:pt x="457096" y="734014"/>
                    <a:pt x="450401" y="759239"/>
                    <a:pt x="411582" y="769045"/>
                  </a:cubicBezTo>
                  <a:cubicBezTo>
                    <a:pt x="411582" y="769045"/>
                    <a:pt x="335433" y="666048"/>
                    <a:pt x="302431" y="624254"/>
                  </a:cubicBezTo>
                  <a:cubicBezTo>
                    <a:pt x="269497" y="582393"/>
                    <a:pt x="184285" y="502592"/>
                    <a:pt x="184285" y="502592"/>
                  </a:cubicBezTo>
                  <a:cubicBezTo>
                    <a:pt x="112533" y="383973"/>
                    <a:pt x="50721" y="182781"/>
                    <a:pt x="50721" y="182781"/>
                  </a:cubicBezTo>
                  <a:cubicBezTo>
                    <a:pt x="50788" y="130505"/>
                    <a:pt x="79192" y="84856"/>
                    <a:pt x="79192" y="84856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725B43E6-1FEF-46B0-8521-431811CA454B}"/>
                </a:ext>
              </a:extLst>
            </p:cNvPr>
            <p:cNvSpPr/>
            <p:nvPr/>
          </p:nvSpPr>
          <p:spPr>
            <a:xfrm>
              <a:off x="691781" y="6252005"/>
              <a:ext cx="32333" cy="37722"/>
            </a:xfrm>
            <a:custGeom>
              <a:avLst/>
              <a:gdLst>
                <a:gd name="connsiteX0" fmla="*/ 291896 w 405766"/>
                <a:gd name="connsiteY0" fmla="*/ 93394 h 473393"/>
                <a:gd name="connsiteX1" fmla="*/ 288650 w 405766"/>
                <a:gd name="connsiteY1" fmla="*/ 50721 h 473393"/>
                <a:gd name="connsiteX2" fmla="*/ 395434 w 405766"/>
                <a:gd name="connsiteY2" fmla="*/ 242513 h 473393"/>
                <a:gd name="connsiteX3" fmla="*/ 363581 w 405766"/>
                <a:gd name="connsiteY3" fmla="*/ 415910 h 473393"/>
                <a:gd name="connsiteX4" fmla="*/ 318676 w 405766"/>
                <a:gd name="connsiteY4" fmla="*/ 450401 h 473393"/>
                <a:gd name="connsiteX5" fmla="*/ 130536 w 405766"/>
                <a:gd name="connsiteY5" fmla="*/ 427272 h 473393"/>
                <a:gd name="connsiteX6" fmla="*/ 53643 w 405766"/>
                <a:gd name="connsiteY6" fmla="*/ 307368 h 473393"/>
                <a:gd name="connsiteX7" fmla="*/ 74811 w 405766"/>
                <a:gd name="connsiteY7" fmla="*/ 162036 h 473393"/>
                <a:gd name="connsiteX8" fmla="*/ 291896 w 405766"/>
                <a:gd name="connsiteY8" fmla="*/ 93394 h 47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766" h="473393">
                  <a:moveTo>
                    <a:pt x="291896" y="93394"/>
                  </a:moveTo>
                  <a:lnTo>
                    <a:pt x="288650" y="50721"/>
                  </a:lnTo>
                  <a:cubicBezTo>
                    <a:pt x="288650" y="50721"/>
                    <a:pt x="386236" y="106446"/>
                    <a:pt x="395434" y="242513"/>
                  </a:cubicBezTo>
                  <a:lnTo>
                    <a:pt x="363581" y="415910"/>
                  </a:lnTo>
                  <a:cubicBezTo>
                    <a:pt x="363581" y="415910"/>
                    <a:pt x="330308" y="451280"/>
                    <a:pt x="318676" y="450401"/>
                  </a:cubicBezTo>
                  <a:cubicBezTo>
                    <a:pt x="309344" y="449859"/>
                    <a:pt x="130536" y="427272"/>
                    <a:pt x="130536" y="427272"/>
                  </a:cubicBezTo>
                  <a:cubicBezTo>
                    <a:pt x="109233" y="422470"/>
                    <a:pt x="61962" y="354775"/>
                    <a:pt x="53643" y="307368"/>
                  </a:cubicBezTo>
                  <a:cubicBezTo>
                    <a:pt x="40727" y="233992"/>
                    <a:pt x="74811" y="162036"/>
                    <a:pt x="74811" y="162036"/>
                  </a:cubicBezTo>
                  <a:cubicBezTo>
                    <a:pt x="74811" y="162036"/>
                    <a:pt x="225012" y="125247"/>
                    <a:pt x="291896" y="93394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9EFF4448-2CC1-4097-A97B-8DF0CF2C8AC1}"/>
                </a:ext>
              </a:extLst>
            </p:cNvPr>
            <p:cNvSpPr/>
            <p:nvPr/>
          </p:nvSpPr>
          <p:spPr>
            <a:xfrm>
              <a:off x="589959" y="6038035"/>
              <a:ext cx="64666" cy="123944"/>
            </a:xfrm>
            <a:custGeom>
              <a:avLst/>
              <a:gdLst>
                <a:gd name="connsiteX0" fmla="*/ 140260 w 811532"/>
                <a:gd name="connsiteY0" fmla="*/ 457366 h 1555437"/>
                <a:gd name="connsiteX1" fmla="*/ 316363 w 811532"/>
                <a:gd name="connsiteY1" fmla="*/ 342399 h 1555437"/>
                <a:gd name="connsiteX2" fmla="*/ 545417 w 811532"/>
                <a:gd name="connsiteY2" fmla="*/ 50721 h 1555437"/>
                <a:gd name="connsiteX3" fmla="*/ 754387 w 811532"/>
                <a:gd name="connsiteY3" fmla="*/ 440324 h 1555437"/>
                <a:gd name="connsiteX4" fmla="*/ 483132 w 811532"/>
                <a:gd name="connsiteY4" fmla="*/ 963898 h 1555437"/>
                <a:gd name="connsiteX5" fmla="*/ 140260 w 811532"/>
                <a:gd name="connsiteY5" fmla="*/ 457366 h 1555437"/>
                <a:gd name="connsiteX6" fmla="*/ 466563 w 811532"/>
                <a:gd name="connsiteY6" fmla="*/ 1545158 h 1555437"/>
                <a:gd name="connsiteX7" fmla="*/ 50721 w 811532"/>
                <a:gd name="connsiteY7" fmla="*/ 1215676 h 1555437"/>
                <a:gd name="connsiteX8" fmla="*/ 204912 w 811532"/>
                <a:gd name="connsiteY8" fmla="*/ 867866 h 1555437"/>
                <a:gd name="connsiteX9" fmla="*/ 483200 w 811532"/>
                <a:gd name="connsiteY9" fmla="*/ 1034028 h 1555437"/>
                <a:gd name="connsiteX10" fmla="*/ 574836 w 811532"/>
                <a:gd name="connsiteY10" fmla="*/ 989191 h 1555437"/>
                <a:gd name="connsiteX11" fmla="*/ 757701 w 811532"/>
                <a:gd name="connsiteY11" fmla="*/ 1269846 h 1555437"/>
                <a:gd name="connsiteX12" fmla="*/ 466563 w 811532"/>
                <a:gd name="connsiteY12" fmla="*/ 1545158 h 155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1532" h="1555437">
                  <a:moveTo>
                    <a:pt x="140260" y="457366"/>
                  </a:moveTo>
                  <a:cubicBezTo>
                    <a:pt x="140260" y="457366"/>
                    <a:pt x="204777" y="427272"/>
                    <a:pt x="316363" y="342399"/>
                  </a:cubicBezTo>
                  <a:cubicBezTo>
                    <a:pt x="461559" y="232166"/>
                    <a:pt x="522965" y="135594"/>
                    <a:pt x="545417" y="50721"/>
                  </a:cubicBezTo>
                  <a:cubicBezTo>
                    <a:pt x="804567" y="117875"/>
                    <a:pt x="786984" y="363972"/>
                    <a:pt x="754387" y="440324"/>
                  </a:cubicBezTo>
                  <a:cubicBezTo>
                    <a:pt x="828101" y="646521"/>
                    <a:pt x="680402" y="886126"/>
                    <a:pt x="483132" y="963898"/>
                  </a:cubicBezTo>
                  <a:cubicBezTo>
                    <a:pt x="278423" y="902898"/>
                    <a:pt x="140260" y="738697"/>
                    <a:pt x="140260" y="457366"/>
                  </a:cubicBezTo>
                  <a:close/>
                  <a:moveTo>
                    <a:pt x="466563" y="1545158"/>
                  </a:moveTo>
                  <a:cubicBezTo>
                    <a:pt x="279640" y="1455551"/>
                    <a:pt x="50721" y="1215676"/>
                    <a:pt x="50721" y="1215676"/>
                  </a:cubicBezTo>
                  <a:cubicBezTo>
                    <a:pt x="133903" y="1114234"/>
                    <a:pt x="186923" y="1006300"/>
                    <a:pt x="204912" y="867866"/>
                  </a:cubicBezTo>
                  <a:cubicBezTo>
                    <a:pt x="260772" y="926905"/>
                    <a:pt x="392038" y="1010087"/>
                    <a:pt x="483200" y="1034028"/>
                  </a:cubicBezTo>
                  <a:cubicBezTo>
                    <a:pt x="483200" y="1034028"/>
                    <a:pt x="536355" y="1016309"/>
                    <a:pt x="574836" y="989191"/>
                  </a:cubicBezTo>
                  <a:cubicBezTo>
                    <a:pt x="580652" y="1053843"/>
                    <a:pt x="623054" y="1170298"/>
                    <a:pt x="757701" y="1269846"/>
                  </a:cubicBezTo>
                  <a:cubicBezTo>
                    <a:pt x="757633" y="1269913"/>
                    <a:pt x="648347" y="1450614"/>
                    <a:pt x="466563" y="154515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584EFC4-1262-4DCE-B5BE-6643429FDF1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16648" y="921379"/>
            <a:ext cx="3150570" cy="386054"/>
          </a:xfrm>
          <a:prstGeom prst="rect">
            <a:avLst/>
          </a:prstGeom>
          <a:solidFill>
            <a:schemeClr val="tx2"/>
          </a:solidFill>
        </p:spPr>
        <p:txBody>
          <a:bodyPr vert="horz" wrap="none" lIns="144000" tIns="36000" rIns="144000" bIns="72000" rtlCol="0" anchor="ctr">
            <a:spAutoFit/>
          </a:bodyPr>
          <a:lstStyle/>
          <a:p>
            <a:r>
              <a:rPr lang="nl-NL" dirty="0"/>
              <a:t>Klik om de titel te bewerken</a:t>
            </a:r>
            <a:endParaRPr lang="nl-NL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76942F-F0F8-4066-905E-22E2B72C951D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972000" y="1571747"/>
            <a:ext cx="10248000" cy="4320000"/>
          </a:xfrm>
          <a:prstGeom prst="rect">
            <a:avLst/>
          </a:prstGeom>
        </p:spPr>
        <p:txBody>
          <a:bodyPr vert="horz" lIns="0" tIns="108000" rIns="0" bIns="108000" rtlCol="0">
            <a:noAutofit/>
          </a:bodyPr>
          <a:lstStyle/>
          <a:p>
            <a:pPr lvl="0"/>
            <a:r>
              <a:rPr lang="nl-NL" noProof="0" dirty="0"/>
              <a:t>Klik hier om bullets te plaatsen. Meer hulp nodig? Aan de zijkanten van de slides heeft PPT Solutions instructies geplaatst om te helpen met het stijlen- én verwerken van tekst.</a:t>
            </a:r>
          </a:p>
          <a:p>
            <a:pPr lvl="1"/>
            <a:r>
              <a:rPr lang="nl-NL" noProof="0" dirty="0"/>
              <a:t>Sub-bullets</a:t>
            </a:r>
          </a:p>
          <a:p>
            <a:pPr lvl="2"/>
            <a:r>
              <a:rPr lang="nl-NL" noProof="0" dirty="0"/>
              <a:t>Leestekst</a:t>
            </a:r>
          </a:p>
          <a:p>
            <a:pPr lvl="3"/>
            <a:r>
              <a:rPr lang="nl-NL" noProof="0" dirty="0"/>
              <a:t>Subtitel Rood</a:t>
            </a:r>
          </a:p>
          <a:p>
            <a:pPr lvl="4"/>
            <a:r>
              <a:rPr lang="nl-NL" noProof="0" dirty="0"/>
              <a:t>Quotes</a:t>
            </a:r>
          </a:p>
          <a:p>
            <a:pPr lvl="5"/>
            <a:r>
              <a:rPr lang="nl-NL" noProof="0" dirty="0"/>
              <a:t>Opsommingen</a:t>
            </a:r>
          </a:p>
          <a:p>
            <a:pPr lvl="6"/>
            <a:r>
              <a:rPr lang="nl-NL" noProof="0" dirty="0"/>
              <a:t># Bullets</a:t>
            </a:r>
          </a:p>
          <a:p>
            <a:pPr lvl="7"/>
            <a:r>
              <a:rPr lang="nl-NL" noProof="0" dirty="0"/>
              <a:t># Abc</a:t>
            </a:r>
          </a:p>
          <a:p>
            <a:pPr lvl="8"/>
            <a:r>
              <a:rPr lang="nl-NL" noProof="0" dirty="0"/>
              <a:t>Subtitel Blauw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8A27F1-40C7-4ABA-A23D-ABF73FB6F10F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5139357" y="6397899"/>
            <a:ext cx="1913286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90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fld id="{B7CA10C8-6B5E-4643-8C09-93450B18C943}" type="datetime1">
              <a:rPr lang="nl-NL" smtClean="0"/>
              <a:t>10-10-2022</a:t>
            </a:fld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213057-4619-486A-8604-BE7285D39778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220450" y="6400752"/>
            <a:ext cx="175435" cy="211203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36000" rIns="36000" bIns="36000" rtlCol="0" anchor="ctr">
            <a:spAutoFit/>
          </a:bodyPr>
          <a:lstStyle>
            <a:lvl1pPr algn="ct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#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CC3061-3BED-4D38-839F-6419010C85E6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0778669" y="6400752"/>
            <a:ext cx="438731" cy="21120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72000" tIns="36000" rIns="18000" bIns="36000" rtlCol="0" anchor="ctr">
            <a:spAutoFit/>
          </a:bodyPr>
          <a:lstStyle>
            <a:lvl1pPr algn="r">
              <a:defRPr sz="9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Pagina</a:t>
            </a:r>
          </a:p>
        </p:txBody>
      </p:sp>
      <p:grpSp>
        <p:nvGrpSpPr>
          <p:cNvPr id="121" name="LOGO Woord">
            <a:extLst>
              <a:ext uri="{FF2B5EF4-FFF2-40B4-BE49-F238E27FC236}">
                <a16:creationId xmlns:a16="http://schemas.microsoft.com/office/drawing/2014/main" id="{0A34C2EC-F78A-44B0-BAAC-71C241707D4E}"/>
              </a:ext>
            </a:extLst>
          </p:cNvPr>
          <p:cNvGrpSpPr/>
          <p:nvPr userDrawn="1"/>
        </p:nvGrpSpPr>
        <p:grpSpPr>
          <a:xfrm>
            <a:off x="700161" y="-451031"/>
            <a:ext cx="1711673" cy="169819"/>
            <a:chOff x="981783" y="6339719"/>
            <a:chExt cx="1711673" cy="169819"/>
          </a:xfrm>
          <a:solidFill>
            <a:schemeClr val="tx2"/>
          </a:solidFill>
        </p:grpSpPr>
        <p:sp>
          <p:nvSpPr>
            <p:cNvPr id="122" name="Vrije vorm: vorm 121">
              <a:extLst>
                <a:ext uri="{FF2B5EF4-FFF2-40B4-BE49-F238E27FC236}">
                  <a16:creationId xmlns:a16="http://schemas.microsoft.com/office/drawing/2014/main" id="{D5840A17-38CA-454D-82C2-90A28BEECB8B}"/>
                </a:ext>
              </a:extLst>
            </p:cNvPr>
            <p:cNvSpPr/>
            <p:nvPr userDrawn="1"/>
          </p:nvSpPr>
          <p:spPr>
            <a:xfrm>
              <a:off x="981783" y="6359696"/>
              <a:ext cx="118555" cy="145499"/>
            </a:xfrm>
            <a:custGeom>
              <a:avLst/>
              <a:gdLst>
                <a:gd name="connsiteX0" fmla="*/ 1234950 w 1487809"/>
                <a:gd name="connsiteY0" fmla="*/ 1662154 h 1825948"/>
                <a:gd name="connsiteX1" fmla="*/ 644154 w 1487809"/>
                <a:gd name="connsiteY1" fmla="*/ 1838865 h 1825948"/>
                <a:gd name="connsiteX2" fmla="*/ 50721 w 1487809"/>
                <a:gd name="connsiteY2" fmla="*/ 1161033 h 1825948"/>
                <a:gd name="connsiteX3" fmla="*/ 984389 w 1487809"/>
                <a:gd name="connsiteY3" fmla="*/ 50721 h 1825948"/>
                <a:gd name="connsiteX4" fmla="*/ 1406386 w 1487809"/>
                <a:gd name="connsiteY4" fmla="*/ 114021 h 1825948"/>
                <a:gd name="connsiteX5" fmla="*/ 1361549 w 1487809"/>
                <a:gd name="connsiteY5" fmla="*/ 385681 h 1825948"/>
                <a:gd name="connsiteX6" fmla="*/ 1198025 w 1487809"/>
                <a:gd name="connsiteY6" fmla="*/ 504368 h 1825948"/>
                <a:gd name="connsiteX7" fmla="*/ 1221762 w 1487809"/>
                <a:gd name="connsiteY7" fmla="*/ 256444 h 1825948"/>
                <a:gd name="connsiteX8" fmla="*/ 910540 w 1487809"/>
                <a:gd name="connsiteY8" fmla="*/ 203762 h 1825948"/>
                <a:gd name="connsiteX9" fmla="*/ 290731 w 1487809"/>
                <a:gd name="connsiteY9" fmla="*/ 1079338 h 1825948"/>
                <a:gd name="connsiteX10" fmla="*/ 741741 w 1487809"/>
                <a:gd name="connsiteY10" fmla="*/ 1678114 h 1825948"/>
                <a:gd name="connsiteX11" fmla="*/ 1034501 w 1487809"/>
                <a:gd name="connsiteY11" fmla="*/ 1620090 h 1825948"/>
                <a:gd name="connsiteX12" fmla="*/ 1079339 w 1487809"/>
                <a:gd name="connsiteY12" fmla="*/ 1187543 h 1825948"/>
                <a:gd name="connsiteX13" fmla="*/ 794491 w 1487809"/>
                <a:gd name="connsiteY13" fmla="*/ 1169081 h 1825948"/>
                <a:gd name="connsiteX14" fmla="*/ 929002 w 1487809"/>
                <a:gd name="connsiteY14" fmla="*/ 1050394 h 1825948"/>
                <a:gd name="connsiteX15" fmla="*/ 1482873 w 1487809"/>
                <a:gd name="connsiteY15" fmla="*/ 1050394 h 1825948"/>
                <a:gd name="connsiteX16" fmla="*/ 1411661 w 1487809"/>
                <a:gd name="connsiteY16" fmla="*/ 1174356 h 1825948"/>
                <a:gd name="connsiteX17" fmla="*/ 1279787 w 1487809"/>
                <a:gd name="connsiteY17" fmla="*/ 1198160 h 1825948"/>
                <a:gd name="connsiteX18" fmla="*/ 1234950 w 1487809"/>
                <a:gd name="connsiteY18" fmla="*/ 1662154 h 182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87809" h="1825948">
                  <a:moveTo>
                    <a:pt x="1234950" y="1662154"/>
                  </a:moveTo>
                  <a:cubicBezTo>
                    <a:pt x="1052963" y="1778203"/>
                    <a:pt x="881528" y="1838865"/>
                    <a:pt x="644154" y="1838865"/>
                  </a:cubicBezTo>
                  <a:cubicBezTo>
                    <a:pt x="274907" y="1838865"/>
                    <a:pt x="50721" y="1575117"/>
                    <a:pt x="50721" y="1161033"/>
                  </a:cubicBezTo>
                  <a:cubicBezTo>
                    <a:pt x="50721" y="601887"/>
                    <a:pt x="404143" y="50721"/>
                    <a:pt x="984389" y="50721"/>
                  </a:cubicBezTo>
                  <a:cubicBezTo>
                    <a:pt x="1124176" y="50721"/>
                    <a:pt x="1279787" y="66478"/>
                    <a:pt x="1406386" y="114021"/>
                  </a:cubicBezTo>
                  <a:lnTo>
                    <a:pt x="1361549" y="385681"/>
                  </a:lnTo>
                  <a:cubicBezTo>
                    <a:pt x="1340449" y="507005"/>
                    <a:pt x="1266600" y="525468"/>
                    <a:pt x="1198025" y="504368"/>
                  </a:cubicBezTo>
                  <a:lnTo>
                    <a:pt x="1221762" y="256444"/>
                  </a:lnTo>
                  <a:cubicBezTo>
                    <a:pt x="1137363" y="219520"/>
                    <a:pt x="1050327" y="203762"/>
                    <a:pt x="910540" y="203762"/>
                  </a:cubicBezTo>
                  <a:cubicBezTo>
                    <a:pt x="467443" y="203762"/>
                    <a:pt x="290731" y="670529"/>
                    <a:pt x="290731" y="1079338"/>
                  </a:cubicBezTo>
                  <a:cubicBezTo>
                    <a:pt x="290731" y="1424848"/>
                    <a:pt x="427880" y="1678114"/>
                    <a:pt x="741741" y="1678114"/>
                  </a:cubicBezTo>
                  <a:cubicBezTo>
                    <a:pt x="849878" y="1678114"/>
                    <a:pt x="952739" y="1654310"/>
                    <a:pt x="1034501" y="1620090"/>
                  </a:cubicBezTo>
                  <a:lnTo>
                    <a:pt x="1079339" y="1187543"/>
                  </a:lnTo>
                  <a:lnTo>
                    <a:pt x="794491" y="1169081"/>
                  </a:lnTo>
                  <a:cubicBezTo>
                    <a:pt x="791853" y="1108486"/>
                    <a:pt x="836690" y="1050394"/>
                    <a:pt x="929002" y="1050394"/>
                  </a:cubicBezTo>
                  <a:lnTo>
                    <a:pt x="1482873" y="1050394"/>
                  </a:lnTo>
                  <a:cubicBezTo>
                    <a:pt x="1514523" y="1105781"/>
                    <a:pt x="1488148" y="1161168"/>
                    <a:pt x="1411661" y="1174356"/>
                  </a:cubicBezTo>
                  <a:lnTo>
                    <a:pt x="1279787" y="1198160"/>
                  </a:lnTo>
                  <a:lnTo>
                    <a:pt x="1234950" y="16621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3" name="Vrije vorm: vorm 122">
              <a:extLst>
                <a:ext uri="{FF2B5EF4-FFF2-40B4-BE49-F238E27FC236}">
                  <a16:creationId xmlns:a16="http://schemas.microsoft.com/office/drawing/2014/main" id="{86C99DC9-A8F4-41AC-BFF7-DFAA749335E9}"/>
                </a:ext>
              </a:extLst>
            </p:cNvPr>
            <p:cNvSpPr/>
            <p:nvPr userDrawn="1"/>
          </p:nvSpPr>
          <p:spPr>
            <a:xfrm>
              <a:off x="1106303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082 w 879160"/>
                <a:gd name="connsiteY1" fmla="*/ 781371 h 1352554"/>
                <a:gd name="connsiteX2" fmla="*/ 507006 w 879160"/>
                <a:gd name="connsiteY2" fmla="*/ 1155826 h 1352554"/>
                <a:gd name="connsiteX3" fmla="*/ 805041 w 879160"/>
                <a:gd name="connsiteY3" fmla="*/ 1050258 h 1352554"/>
                <a:gd name="connsiteX4" fmla="*/ 826140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5 w 879160"/>
                <a:gd name="connsiteY7" fmla="*/ 50721 h 1352554"/>
                <a:gd name="connsiteX8" fmla="*/ 873615 w 879160"/>
                <a:gd name="connsiteY8" fmla="*/ 277612 h 1352554"/>
                <a:gd name="connsiteX9" fmla="*/ 670529 w 879160"/>
                <a:gd name="connsiteY9" fmla="*/ 314401 h 1352554"/>
                <a:gd name="connsiteX10" fmla="*/ 536018 w 879160"/>
                <a:gd name="connsiteY10" fmla="*/ 216882 h 1352554"/>
                <a:gd name="connsiteX11" fmla="*/ 269632 w 879160"/>
                <a:gd name="connsiteY11" fmla="*/ 633604 h 1352554"/>
                <a:gd name="connsiteX12" fmla="*/ 670529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291" y="636309"/>
                    <a:pt x="259082" y="781371"/>
                  </a:cubicBezTo>
                  <a:cubicBezTo>
                    <a:pt x="259082" y="1016107"/>
                    <a:pt x="327656" y="1155826"/>
                    <a:pt x="507006" y="1155826"/>
                  </a:cubicBezTo>
                  <a:cubicBezTo>
                    <a:pt x="633604" y="1155826"/>
                    <a:pt x="739103" y="1108418"/>
                    <a:pt x="805041" y="1050258"/>
                  </a:cubicBezTo>
                  <a:cubicBezTo>
                    <a:pt x="818228" y="1058171"/>
                    <a:pt x="826140" y="1074063"/>
                    <a:pt x="826140" y="1095163"/>
                  </a:cubicBezTo>
                  <a:cubicBezTo>
                    <a:pt x="826140" y="1240224"/>
                    <a:pt x="617780" y="1345724"/>
                    <a:pt x="380406" y="1345724"/>
                  </a:cubicBezTo>
                  <a:cubicBezTo>
                    <a:pt x="166770" y="1345724"/>
                    <a:pt x="50721" y="1195320"/>
                    <a:pt x="50721" y="873615"/>
                  </a:cubicBezTo>
                  <a:cubicBezTo>
                    <a:pt x="50721" y="454323"/>
                    <a:pt x="338207" y="50721"/>
                    <a:pt x="612505" y="50721"/>
                  </a:cubicBezTo>
                  <a:cubicBezTo>
                    <a:pt x="810316" y="50721"/>
                    <a:pt x="873615" y="140395"/>
                    <a:pt x="873615" y="277612"/>
                  </a:cubicBezTo>
                  <a:close/>
                  <a:moveTo>
                    <a:pt x="670529" y="314401"/>
                  </a:moveTo>
                  <a:cubicBezTo>
                    <a:pt x="670529" y="266994"/>
                    <a:pt x="641517" y="216882"/>
                    <a:pt x="536018" y="216882"/>
                  </a:cubicBezTo>
                  <a:cubicBezTo>
                    <a:pt x="417331" y="216882"/>
                    <a:pt x="309194" y="417330"/>
                    <a:pt x="269632" y="633604"/>
                  </a:cubicBezTo>
                  <a:cubicBezTo>
                    <a:pt x="638880" y="512280"/>
                    <a:pt x="670529" y="419968"/>
                    <a:pt x="670529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4" name="Vrije vorm: vorm 123">
              <a:extLst>
                <a:ext uri="{FF2B5EF4-FFF2-40B4-BE49-F238E27FC236}">
                  <a16:creationId xmlns:a16="http://schemas.microsoft.com/office/drawing/2014/main" id="{F4D84A64-7606-4929-9B0A-75E203B59991}"/>
                </a:ext>
              </a:extLst>
            </p:cNvPr>
            <p:cNvSpPr/>
            <p:nvPr userDrawn="1"/>
          </p:nvSpPr>
          <p:spPr>
            <a:xfrm>
              <a:off x="1183094" y="6399411"/>
              <a:ext cx="156277" cy="107777"/>
            </a:xfrm>
            <a:custGeom>
              <a:avLst/>
              <a:gdLst>
                <a:gd name="connsiteX0" fmla="*/ 1131620 w 1961203"/>
                <a:gd name="connsiteY0" fmla="*/ 499092 h 1352554"/>
                <a:gd name="connsiteX1" fmla="*/ 1635379 w 1961203"/>
                <a:gd name="connsiteY1" fmla="*/ 50721 h 1352554"/>
                <a:gd name="connsiteX2" fmla="*/ 1830553 w 1961203"/>
                <a:gd name="connsiteY2" fmla="*/ 301282 h 1352554"/>
                <a:gd name="connsiteX3" fmla="*/ 1724986 w 1961203"/>
                <a:gd name="connsiteY3" fmla="*/ 994939 h 1352554"/>
                <a:gd name="connsiteX4" fmla="*/ 1790990 w 1961203"/>
                <a:gd name="connsiteY4" fmla="*/ 1137295 h 1352554"/>
                <a:gd name="connsiteX5" fmla="*/ 1959789 w 1961203"/>
                <a:gd name="connsiteY5" fmla="*/ 1060808 h 1352554"/>
                <a:gd name="connsiteX6" fmla="*/ 1627466 w 1961203"/>
                <a:gd name="connsiteY6" fmla="*/ 1343086 h 1352554"/>
                <a:gd name="connsiteX7" fmla="*/ 1506143 w 1961203"/>
                <a:gd name="connsiteY7" fmla="*/ 1100438 h 1352554"/>
                <a:gd name="connsiteX8" fmla="*/ 1611642 w 1961203"/>
                <a:gd name="connsiteY8" fmla="*/ 425243 h 1352554"/>
                <a:gd name="connsiteX9" fmla="*/ 1492955 w 1961203"/>
                <a:gd name="connsiteY9" fmla="*/ 259082 h 1352554"/>
                <a:gd name="connsiteX10" fmla="*/ 1202832 w 1961203"/>
                <a:gd name="connsiteY10" fmla="*/ 559687 h 1352554"/>
                <a:gd name="connsiteX11" fmla="*/ 1052496 w 1961203"/>
                <a:gd name="connsiteY11" fmla="*/ 1285062 h 1352554"/>
                <a:gd name="connsiteX12" fmla="*/ 799297 w 1961203"/>
                <a:gd name="connsiteY12" fmla="*/ 1327262 h 1352554"/>
                <a:gd name="connsiteX13" fmla="*/ 933808 w 1961203"/>
                <a:gd name="connsiteY13" fmla="*/ 425243 h 1352554"/>
                <a:gd name="connsiteX14" fmla="*/ 836222 w 1961203"/>
                <a:gd name="connsiteY14" fmla="*/ 259082 h 1352554"/>
                <a:gd name="connsiteX15" fmla="*/ 551374 w 1961203"/>
                <a:gd name="connsiteY15" fmla="*/ 559687 h 1352554"/>
                <a:gd name="connsiteX16" fmla="*/ 395763 w 1961203"/>
                <a:gd name="connsiteY16" fmla="*/ 1287699 h 1352554"/>
                <a:gd name="connsiteX17" fmla="*/ 142564 w 1961203"/>
                <a:gd name="connsiteY17" fmla="*/ 1324624 h 1352554"/>
                <a:gd name="connsiteX18" fmla="*/ 287626 w 1961203"/>
                <a:gd name="connsiteY18" fmla="*/ 409418 h 1352554"/>
                <a:gd name="connsiteX19" fmla="*/ 226964 w 1961203"/>
                <a:gd name="connsiteY19" fmla="*/ 261719 h 1352554"/>
                <a:gd name="connsiteX20" fmla="*/ 68715 w 1961203"/>
                <a:gd name="connsiteY20" fmla="*/ 309194 h 1352554"/>
                <a:gd name="connsiteX21" fmla="*/ 190039 w 1961203"/>
                <a:gd name="connsiteY21" fmla="*/ 132483 h 1352554"/>
                <a:gd name="connsiteX22" fmla="*/ 408950 w 1961203"/>
                <a:gd name="connsiteY22" fmla="*/ 50721 h 1352554"/>
                <a:gd name="connsiteX23" fmla="*/ 503899 w 1961203"/>
                <a:gd name="connsiteY23" fmla="*/ 206400 h 1352554"/>
                <a:gd name="connsiteX24" fmla="*/ 461700 w 1961203"/>
                <a:gd name="connsiteY24" fmla="*/ 488543 h 1352554"/>
                <a:gd name="connsiteX25" fmla="*/ 474887 w 1961203"/>
                <a:gd name="connsiteY25" fmla="*/ 499092 h 1352554"/>
                <a:gd name="connsiteX26" fmla="*/ 965458 w 1961203"/>
                <a:gd name="connsiteY26" fmla="*/ 50721 h 1352554"/>
                <a:gd name="connsiteX27" fmla="*/ 1136895 w 1961203"/>
                <a:gd name="connsiteY27" fmla="*/ 301282 h 1352554"/>
                <a:gd name="connsiteX28" fmla="*/ 1110520 w 1961203"/>
                <a:gd name="connsiteY28" fmla="*/ 493818 h 1352554"/>
                <a:gd name="connsiteX29" fmla="*/ 1131620 w 1961203"/>
                <a:gd name="connsiteY29" fmla="*/ 499092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961203" h="1352554">
                  <a:moveTo>
                    <a:pt x="1131620" y="499092"/>
                  </a:moveTo>
                  <a:cubicBezTo>
                    <a:pt x="1260856" y="195850"/>
                    <a:pt x="1440205" y="50721"/>
                    <a:pt x="1635379" y="50721"/>
                  </a:cubicBezTo>
                  <a:cubicBezTo>
                    <a:pt x="1780441" y="50721"/>
                    <a:pt x="1830553" y="140395"/>
                    <a:pt x="1830553" y="301282"/>
                  </a:cubicBezTo>
                  <a:cubicBezTo>
                    <a:pt x="1830553" y="422606"/>
                    <a:pt x="1724986" y="841965"/>
                    <a:pt x="1724986" y="994939"/>
                  </a:cubicBezTo>
                  <a:cubicBezTo>
                    <a:pt x="1724986" y="1108418"/>
                    <a:pt x="1746153" y="1137295"/>
                    <a:pt x="1790990" y="1137295"/>
                  </a:cubicBezTo>
                  <a:cubicBezTo>
                    <a:pt x="1833190" y="1137295"/>
                    <a:pt x="1920226" y="1097801"/>
                    <a:pt x="1959789" y="1060808"/>
                  </a:cubicBezTo>
                  <a:cubicBezTo>
                    <a:pt x="2036276" y="1113558"/>
                    <a:pt x="1830553" y="1343086"/>
                    <a:pt x="1627466" y="1343086"/>
                  </a:cubicBezTo>
                  <a:cubicBezTo>
                    <a:pt x="1543067" y="1343086"/>
                    <a:pt x="1506143" y="1269237"/>
                    <a:pt x="1506143" y="1100438"/>
                  </a:cubicBezTo>
                  <a:cubicBezTo>
                    <a:pt x="1506143" y="965859"/>
                    <a:pt x="1611642" y="549205"/>
                    <a:pt x="1611642" y="425243"/>
                  </a:cubicBezTo>
                  <a:cubicBezTo>
                    <a:pt x="1611642" y="303919"/>
                    <a:pt x="1595884" y="259082"/>
                    <a:pt x="1492955" y="259082"/>
                  </a:cubicBezTo>
                  <a:cubicBezTo>
                    <a:pt x="1416468" y="259082"/>
                    <a:pt x="1276682" y="406781"/>
                    <a:pt x="1202832" y="559687"/>
                  </a:cubicBezTo>
                  <a:cubicBezTo>
                    <a:pt x="1078870" y="820798"/>
                    <a:pt x="1039309" y="1029159"/>
                    <a:pt x="1052496" y="1285062"/>
                  </a:cubicBezTo>
                  <a:lnTo>
                    <a:pt x="799297" y="1327262"/>
                  </a:lnTo>
                  <a:cubicBezTo>
                    <a:pt x="873147" y="960652"/>
                    <a:pt x="933808" y="551842"/>
                    <a:pt x="933808" y="425243"/>
                  </a:cubicBezTo>
                  <a:cubicBezTo>
                    <a:pt x="933808" y="303919"/>
                    <a:pt x="936446" y="259082"/>
                    <a:pt x="836222" y="259082"/>
                  </a:cubicBezTo>
                  <a:cubicBezTo>
                    <a:pt x="759735" y="259082"/>
                    <a:pt x="622586" y="406781"/>
                    <a:pt x="551374" y="559687"/>
                  </a:cubicBezTo>
                  <a:cubicBezTo>
                    <a:pt x="422138" y="826072"/>
                    <a:pt x="382575" y="1055534"/>
                    <a:pt x="395763" y="1287699"/>
                  </a:cubicBezTo>
                  <a:lnTo>
                    <a:pt x="142564" y="1324624"/>
                  </a:lnTo>
                  <a:cubicBezTo>
                    <a:pt x="226964" y="886735"/>
                    <a:pt x="287626" y="501730"/>
                    <a:pt x="287626" y="409418"/>
                  </a:cubicBezTo>
                  <a:cubicBezTo>
                    <a:pt x="287626" y="282887"/>
                    <a:pt x="274438" y="261719"/>
                    <a:pt x="226964" y="261719"/>
                  </a:cubicBezTo>
                  <a:cubicBezTo>
                    <a:pt x="168939" y="261719"/>
                    <a:pt x="126740" y="274907"/>
                    <a:pt x="68715" y="309194"/>
                  </a:cubicBezTo>
                  <a:cubicBezTo>
                    <a:pt x="31790" y="266994"/>
                    <a:pt x="42340" y="222157"/>
                    <a:pt x="190039" y="132483"/>
                  </a:cubicBezTo>
                  <a:cubicBezTo>
                    <a:pt x="258614" y="90283"/>
                    <a:pt x="366750" y="50721"/>
                    <a:pt x="408950" y="50721"/>
                  </a:cubicBezTo>
                  <a:cubicBezTo>
                    <a:pt x="474887" y="50721"/>
                    <a:pt x="503899" y="90283"/>
                    <a:pt x="503899" y="206400"/>
                  </a:cubicBezTo>
                  <a:cubicBezTo>
                    <a:pt x="503899" y="282887"/>
                    <a:pt x="477525" y="433223"/>
                    <a:pt x="461700" y="488543"/>
                  </a:cubicBezTo>
                  <a:lnTo>
                    <a:pt x="474887" y="499092"/>
                  </a:lnTo>
                  <a:cubicBezTo>
                    <a:pt x="614674" y="201125"/>
                    <a:pt x="762373" y="50721"/>
                    <a:pt x="965458" y="50721"/>
                  </a:cubicBezTo>
                  <a:cubicBezTo>
                    <a:pt x="1097332" y="50721"/>
                    <a:pt x="1136895" y="153582"/>
                    <a:pt x="1136895" y="301282"/>
                  </a:cubicBezTo>
                  <a:cubicBezTo>
                    <a:pt x="1136895" y="359306"/>
                    <a:pt x="1126345" y="446410"/>
                    <a:pt x="1110520" y="493818"/>
                  </a:cubicBezTo>
                  <a:lnTo>
                    <a:pt x="1131620" y="499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5" name="Vrije vorm: vorm 124">
              <a:extLst>
                <a:ext uri="{FF2B5EF4-FFF2-40B4-BE49-F238E27FC236}">
                  <a16:creationId xmlns:a16="http://schemas.microsoft.com/office/drawing/2014/main" id="{B416483C-EDF1-4111-BA0C-9A895BBEC3FE}"/>
                </a:ext>
              </a:extLst>
            </p:cNvPr>
            <p:cNvSpPr/>
            <p:nvPr userDrawn="1"/>
          </p:nvSpPr>
          <p:spPr>
            <a:xfrm>
              <a:off x="1347449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081 w 879160"/>
                <a:gd name="connsiteY1" fmla="*/ 781371 h 1352554"/>
                <a:gd name="connsiteX2" fmla="*/ 507005 w 879160"/>
                <a:gd name="connsiteY2" fmla="*/ 1155826 h 1352554"/>
                <a:gd name="connsiteX3" fmla="*/ 804973 w 879160"/>
                <a:gd name="connsiteY3" fmla="*/ 1050258 h 1352554"/>
                <a:gd name="connsiteX4" fmla="*/ 826140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4 w 879160"/>
                <a:gd name="connsiteY7" fmla="*/ 50721 h 1352554"/>
                <a:gd name="connsiteX8" fmla="*/ 873615 w 879160"/>
                <a:gd name="connsiteY8" fmla="*/ 277612 h 1352554"/>
                <a:gd name="connsiteX9" fmla="*/ 670528 w 879160"/>
                <a:gd name="connsiteY9" fmla="*/ 314401 h 1352554"/>
                <a:gd name="connsiteX10" fmla="*/ 536017 w 879160"/>
                <a:gd name="connsiteY10" fmla="*/ 216882 h 1352554"/>
                <a:gd name="connsiteX11" fmla="*/ 269632 w 879160"/>
                <a:gd name="connsiteY11" fmla="*/ 633604 h 1352554"/>
                <a:gd name="connsiteX12" fmla="*/ 670528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290" y="636309"/>
                    <a:pt x="259081" y="781371"/>
                  </a:cubicBezTo>
                  <a:cubicBezTo>
                    <a:pt x="259081" y="1016107"/>
                    <a:pt x="327656" y="1155826"/>
                    <a:pt x="507005" y="1155826"/>
                  </a:cubicBezTo>
                  <a:cubicBezTo>
                    <a:pt x="633536" y="1155826"/>
                    <a:pt x="739103" y="1108418"/>
                    <a:pt x="804973" y="1050258"/>
                  </a:cubicBezTo>
                  <a:cubicBezTo>
                    <a:pt x="818160" y="1058171"/>
                    <a:pt x="826140" y="1074063"/>
                    <a:pt x="826140" y="1095163"/>
                  </a:cubicBezTo>
                  <a:cubicBezTo>
                    <a:pt x="826140" y="1240224"/>
                    <a:pt x="617779" y="1345724"/>
                    <a:pt x="380406" y="1345724"/>
                  </a:cubicBezTo>
                  <a:cubicBezTo>
                    <a:pt x="166770" y="1345724"/>
                    <a:pt x="50721" y="1195320"/>
                    <a:pt x="50721" y="873615"/>
                  </a:cubicBezTo>
                  <a:cubicBezTo>
                    <a:pt x="50721" y="454323"/>
                    <a:pt x="338206" y="50721"/>
                    <a:pt x="612504" y="50721"/>
                  </a:cubicBezTo>
                  <a:cubicBezTo>
                    <a:pt x="810248" y="50721"/>
                    <a:pt x="873615" y="140395"/>
                    <a:pt x="873615" y="277612"/>
                  </a:cubicBezTo>
                  <a:close/>
                  <a:moveTo>
                    <a:pt x="670528" y="314401"/>
                  </a:moveTo>
                  <a:cubicBezTo>
                    <a:pt x="670528" y="266994"/>
                    <a:pt x="641449" y="216882"/>
                    <a:pt x="536017" y="216882"/>
                  </a:cubicBezTo>
                  <a:cubicBezTo>
                    <a:pt x="417330" y="216882"/>
                    <a:pt x="309193" y="417330"/>
                    <a:pt x="269632" y="633604"/>
                  </a:cubicBezTo>
                  <a:cubicBezTo>
                    <a:pt x="638811" y="512280"/>
                    <a:pt x="670528" y="419968"/>
                    <a:pt x="670528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6" name="Vrije vorm: vorm 125">
              <a:extLst>
                <a:ext uri="{FF2B5EF4-FFF2-40B4-BE49-F238E27FC236}">
                  <a16:creationId xmlns:a16="http://schemas.microsoft.com/office/drawing/2014/main" id="{DAC7BD04-EB94-4C3E-B062-8E592AC91D09}"/>
                </a:ext>
              </a:extLst>
            </p:cNvPr>
            <p:cNvSpPr/>
            <p:nvPr userDrawn="1"/>
          </p:nvSpPr>
          <p:spPr>
            <a:xfrm>
              <a:off x="1423507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081 w 879160"/>
                <a:gd name="connsiteY1" fmla="*/ 781371 h 1352554"/>
                <a:gd name="connsiteX2" fmla="*/ 507005 w 879160"/>
                <a:gd name="connsiteY2" fmla="*/ 1155826 h 1352554"/>
                <a:gd name="connsiteX3" fmla="*/ 804973 w 879160"/>
                <a:gd name="connsiteY3" fmla="*/ 1050258 h 1352554"/>
                <a:gd name="connsiteX4" fmla="*/ 826140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4 w 879160"/>
                <a:gd name="connsiteY7" fmla="*/ 50721 h 1352554"/>
                <a:gd name="connsiteX8" fmla="*/ 873615 w 879160"/>
                <a:gd name="connsiteY8" fmla="*/ 277612 h 1352554"/>
                <a:gd name="connsiteX9" fmla="*/ 670528 w 879160"/>
                <a:gd name="connsiteY9" fmla="*/ 314401 h 1352554"/>
                <a:gd name="connsiteX10" fmla="*/ 536017 w 879160"/>
                <a:gd name="connsiteY10" fmla="*/ 216882 h 1352554"/>
                <a:gd name="connsiteX11" fmla="*/ 269632 w 879160"/>
                <a:gd name="connsiteY11" fmla="*/ 633604 h 1352554"/>
                <a:gd name="connsiteX12" fmla="*/ 670528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290" y="636309"/>
                    <a:pt x="259081" y="781371"/>
                  </a:cubicBezTo>
                  <a:cubicBezTo>
                    <a:pt x="259081" y="1016107"/>
                    <a:pt x="327656" y="1155826"/>
                    <a:pt x="507005" y="1155826"/>
                  </a:cubicBezTo>
                  <a:cubicBezTo>
                    <a:pt x="633604" y="1155826"/>
                    <a:pt x="739103" y="1108418"/>
                    <a:pt x="804973" y="1050258"/>
                  </a:cubicBezTo>
                  <a:cubicBezTo>
                    <a:pt x="818160" y="1058171"/>
                    <a:pt x="826140" y="1074063"/>
                    <a:pt x="826140" y="1095163"/>
                  </a:cubicBezTo>
                  <a:cubicBezTo>
                    <a:pt x="826140" y="1240224"/>
                    <a:pt x="617779" y="1345724"/>
                    <a:pt x="380406" y="1345724"/>
                  </a:cubicBezTo>
                  <a:cubicBezTo>
                    <a:pt x="166770" y="1345724"/>
                    <a:pt x="50721" y="1195320"/>
                    <a:pt x="50721" y="873615"/>
                  </a:cubicBezTo>
                  <a:cubicBezTo>
                    <a:pt x="50721" y="454323"/>
                    <a:pt x="338206" y="50721"/>
                    <a:pt x="612504" y="50721"/>
                  </a:cubicBezTo>
                  <a:cubicBezTo>
                    <a:pt x="810248" y="50721"/>
                    <a:pt x="873615" y="140395"/>
                    <a:pt x="873615" y="277612"/>
                  </a:cubicBezTo>
                  <a:close/>
                  <a:moveTo>
                    <a:pt x="670528" y="314401"/>
                  </a:moveTo>
                  <a:cubicBezTo>
                    <a:pt x="670528" y="266994"/>
                    <a:pt x="641449" y="216882"/>
                    <a:pt x="536017" y="216882"/>
                  </a:cubicBezTo>
                  <a:cubicBezTo>
                    <a:pt x="417331" y="216882"/>
                    <a:pt x="309193" y="417330"/>
                    <a:pt x="269632" y="633604"/>
                  </a:cubicBezTo>
                  <a:cubicBezTo>
                    <a:pt x="638811" y="512280"/>
                    <a:pt x="670528" y="419968"/>
                    <a:pt x="670528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7" name="Vrije vorm: vorm 126">
              <a:extLst>
                <a:ext uri="{FF2B5EF4-FFF2-40B4-BE49-F238E27FC236}">
                  <a16:creationId xmlns:a16="http://schemas.microsoft.com/office/drawing/2014/main" id="{1E9210D2-AEF8-488D-8DA9-3441B61A9CBF}"/>
                </a:ext>
              </a:extLst>
            </p:cNvPr>
            <p:cNvSpPr/>
            <p:nvPr userDrawn="1"/>
          </p:nvSpPr>
          <p:spPr>
            <a:xfrm>
              <a:off x="1500298" y="6399411"/>
              <a:ext cx="107777" cy="107777"/>
            </a:xfrm>
            <a:custGeom>
              <a:avLst/>
              <a:gdLst>
                <a:gd name="connsiteX0" fmla="*/ 503900 w 1352554"/>
                <a:gd name="connsiteY0" fmla="*/ 206400 h 1352554"/>
                <a:gd name="connsiteX1" fmla="*/ 461633 w 1352554"/>
                <a:gd name="connsiteY1" fmla="*/ 493818 h 1352554"/>
                <a:gd name="connsiteX2" fmla="*/ 474820 w 1352554"/>
                <a:gd name="connsiteY2" fmla="*/ 496455 h 1352554"/>
                <a:gd name="connsiteX3" fmla="*/ 978579 w 1352554"/>
                <a:gd name="connsiteY3" fmla="*/ 50721 h 1352554"/>
                <a:gd name="connsiteX4" fmla="*/ 1171047 w 1352554"/>
                <a:gd name="connsiteY4" fmla="*/ 301282 h 1352554"/>
                <a:gd name="connsiteX5" fmla="*/ 1065616 w 1352554"/>
                <a:gd name="connsiteY5" fmla="*/ 992301 h 1352554"/>
                <a:gd name="connsiteX6" fmla="*/ 1131552 w 1352554"/>
                <a:gd name="connsiteY6" fmla="*/ 1134658 h 1352554"/>
                <a:gd name="connsiteX7" fmla="*/ 1300351 w 1352554"/>
                <a:gd name="connsiteY7" fmla="*/ 1058171 h 1352554"/>
                <a:gd name="connsiteX8" fmla="*/ 970666 w 1352554"/>
                <a:gd name="connsiteY8" fmla="*/ 1340449 h 1352554"/>
                <a:gd name="connsiteX9" fmla="*/ 846637 w 1352554"/>
                <a:gd name="connsiteY9" fmla="*/ 1097801 h 1352554"/>
                <a:gd name="connsiteX10" fmla="*/ 954842 w 1352554"/>
                <a:gd name="connsiteY10" fmla="*/ 425243 h 1352554"/>
                <a:gd name="connsiteX11" fmla="*/ 836223 w 1352554"/>
                <a:gd name="connsiteY11" fmla="*/ 259082 h 1352554"/>
                <a:gd name="connsiteX12" fmla="*/ 551306 w 1352554"/>
                <a:gd name="connsiteY12" fmla="*/ 559687 h 1352554"/>
                <a:gd name="connsiteX13" fmla="*/ 395695 w 1352554"/>
                <a:gd name="connsiteY13" fmla="*/ 1285062 h 1352554"/>
                <a:gd name="connsiteX14" fmla="*/ 139927 w 1352554"/>
                <a:gd name="connsiteY14" fmla="*/ 1324624 h 1352554"/>
                <a:gd name="connsiteX15" fmla="*/ 287626 w 1352554"/>
                <a:gd name="connsiteY15" fmla="*/ 409418 h 1352554"/>
                <a:gd name="connsiteX16" fmla="*/ 227031 w 1352554"/>
                <a:gd name="connsiteY16" fmla="*/ 259082 h 1352554"/>
                <a:gd name="connsiteX17" fmla="*/ 68715 w 1352554"/>
                <a:gd name="connsiteY17" fmla="*/ 306556 h 1352554"/>
                <a:gd name="connsiteX18" fmla="*/ 190039 w 1352554"/>
                <a:gd name="connsiteY18" fmla="*/ 132483 h 1352554"/>
                <a:gd name="connsiteX19" fmla="*/ 409018 w 1352554"/>
                <a:gd name="connsiteY19" fmla="*/ 50721 h 1352554"/>
                <a:gd name="connsiteX20" fmla="*/ 503900 w 1352554"/>
                <a:gd name="connsiteY20" fmla="*/ 206400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52554" h="1352554">
                  <a:moveTo>
                    <a:pt x="503900" y="206400"/>
                  </a:moveTo>
                  <a:cubicBezTo>
                    <a:pt x="503900" y="269699"/>
                    <a:pt x="490712" y="417330"/>
                    <a:pt x="461633" y="493818"/>
                  </a:cubicBezTo>
                  <a:lnTo>
                    <a:pt x="474820" y="496455"/>
                  </a:lnTo>
                  <a:cubicBezTo>
                    <a:pt x="609264" y="195850"/>
                    <a:pt x="783405" y="50721"/>
                    <a:pt x="978579" y="50721"/>
                  </a:cubicBezTo>
                  <a:cubicBezTo>
                    <a:pt x="1123641" y="50721"/>
                    <a:pt x="1171047" y="140395"/>
                    <a:pt x="1171047" y="301282"/>
                  </a:cubicBezTo>
                  <a:cubicBezTo>
                    <a:pt x="1171047" y="422606"/>
                    <a:pt x="1065616" y="839328"/>
                    <a:pt x="1065616" y="992301"/>
                  </a:cubicBezTo>
                  <a:cubicBezTo>
                    <a:pt x="1065616" y="1095163"/>
                    <a:pt x="1084078" y="1134658"/>
                    <a:pt x="1131552" y="1134658"/>
                  </a:cubicBezTo>
                  <a:cubicBezTo>
                    <a:pt x="1176322" y="1134658"/>
                    <a:pt x="1263359" y="1095163"/>
                    <a:pt x="1300351" y="1058171"/>
                  </a:cubicBezTo>
                  <a:cubicBezTo>
                    <a:pt x="1390026" y="1118833"/>
                    <a:pt x="1160633" y="1340449"/>
                    <a:pt x="970666" y="1340449"/>
                  </a:cubicBezTo>
                  <a:cubicBezTo>
                    <a:pt x="888904" y="1340449"/>
                    <a:pt x="846637" y="1274444"/>
                    <a:pt x="846637" y="1097801"/>
                  </a:cubicBezTo>
                  <a:cubicBezTo>
                    <a:pt x="846637" y="963289"/>
                    <a:pt x="954842" y="549205"/>
                    <a:pt x="954842" y="425243"/>
                  </a:cubicBezTo>
                  <a:cubicBezTo>
                    <a:pt x="954842" y="303919"/>
                    <a:pt x="936379" y="259082"/>
                    <a:pt x="836223" y="259082"/>
                  </a:cubicBezTo>
                  <a:cubicBezTo>
                    <a:pt x="759600" y="259082"/>
                    <a:pt x="622519" y="406781"/>
                    <a:pt x="551306" y="559687"/>
                  </a:cubicBezTo>
                  <a:cubicBezTo>
                    <a:pt x="427412" y="812885"/>
                    <a:pt x="379871" y="1045051"/>
                    <a:pt x="395695" y="1285062"/>
                  </a:cubicBezTo>
                  <a:lnTo>
                    <a:pt x="139927" y="1324624"/>
                  </a:lnTo>
                  <a:cubicBezTo>
                    <a:pt x="213776" y="960652"/>
                    <a:pt x="287626" y="501730"/>
                    <a:pt x="287626" y="409418"/>
                  </a:cubicBezTo>
                  <a:cubicBezTo>
                    <a:pt x="287626" y="282887"/>
                    <a:pt x="274439" y="259082"/>
                    <a:pt x="227031" y="259082"/>
                  </a:cubicBezTo>
                  <a:cubicBezTo>
                    <a:pt x="169007" y="259082"/>
                    <a:pt x="126808" y="272269"/>
                    <a:pt x="68715" y="306556"/>
                  </a:cubicBezTo>
                  <a:cubicBezTo>
                    <a:pt x="31791" y="264357"/>
                    <a:pt x="42340" y="222157"/>
                    <a:pt x="190039" y="132483"/>
                  </a:cubicBezTo>
                  <a:cubicBezTo>
                    <a:pt x="258681" y="90283"/>
                    <a:pt x="366751" y="50721"/>
                    <a:pt x="409018" y="50721"/>
                  </a:cubicBezTo>
                  <a:cubicBezTo>
                    <a:pt x="474820" y="50721"/>
                    <a:pt x="503900" y="90283"/>
                    <a:pt x="503900" y="2064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8" name="Vrije vorm: vorm 127">
              <a:extLst>
                <a:ext uri="{FF2B5EF4-FFF2-40B4-BE49-F238E27FC236}">
                  <a16:creationId xmlns:a16="http://schemas.microsoft.com/office/drawing/2014/main" id="{17E7F233-8F89-4216-A718-21988CE99035}"/>
                </a:ext>
              </a:extLst>
            </p:cNvPr>
            <p:cNvSpPr/>
            <p:nvPr userDrawn="1"/>
          </p:nvSpPr>
          <p:spPr>
            <a:xfrm>
              <a:off x="1609531" y="6374817"/>
              <a:ext cx="64666" cy="134721"/>
            </a:xfrm>
            <a:custGeom>
              <a:avLst/>
              <a:gdLst>
                <a:gd name="connsiteX0" fmla="*/ 442548 w 811532"/>
                <a:gd name="connsiteY0" fmla="*/ 567735 h 1690692"/>
                <a:gd name="connsiteX1" fmla="*/ 360787 w 811532"/>
                <a:gd name="connsiteY1" fmla="*/ 1237655 h 1690692"/>
                <a:gd name="connsiteX2" fmla="*/ 450460 w 811532"/>
                <a:gd name="connsiteY2" fmla="*/ 1443311 h 1690692"/>
                <a:gd name="connsiteX3" fmla="*/ 669305 w 811532"/>
                <a:gd name="connsiteY3" fmla="*/ 1308867 h 1690692"/>
                <a:gd name="connsiteX4" fmla="*/ 579629 w 811532"/>
                <a:gd name="connsiteY4" fmla="*/ 1548878 h 1690692"/>
                <a:gd name="connsiteX5" fmla="*/ 294850 w 811532"/>
                <a:gd name="connsiteY5" fmla="*/ 1651740 h 1690692"/>
                <a:gd name="connsiteX6" fmla="*/ 136601 w 811532"/>
                <a:gd name="connsiteY6" fmla="*/ 1358911 h 1690692"/>
                <a:gd name="connsiteX7" fmla="*/ 244670 w 811532"/>
                <a:gd name="connsiteY7" fmla="*/ 551842 h 1690692"/>
                <a:gd name="connsiteX8" fmla="*/ 57476 w 811532"/>
                <a:gd name="connsiteY8" fmla="*/ 533447 h 1690692"/>
                <a:gd name="connsiteX9" fmla="*/ 149653 w 811532"/>
                <a:gd name="connsiteY9" fmla="*/ 420036 h 1690692"/>
                <a:gd name="connsiteX10" fmla="*/ 268407 w 811532"/>
                <a:gd name="connsiteY10" fmla="*/ 412123 h 1690692"/>
                <a:gd name="connsiteX11" fmla="*/ 315815 w 811532"/>
                <a:gd name="connsiteY11" fmla="*/ 114088 h 1690692"/>
                <a:gd name="connsiteX12" fmla="*/ 521605 w 811532"/>
                <a:gd name="connsiteY12" fmla="*/ 50721 h 1690692"/>
                <a:gd name="connsiteX13" fmla="*/ 466286 w 811532"/>
                <a:gd name="connsiteY13" fmla="*/ 420036 h 1690692"/>
                <a:gd name="connsiteX14" fmla="*/ 774872 w 811532"/>
                <a:gd name="connsiteY14" fmla="*/ 406848 h 1690692"/>
                <a:gd name="connsiteX15" fmla="*/ 679921 w 811532"/>
                <a:gd name="connsiteY15" fmla="*/ 580922 h 1690692"/>
                <a:gd name="connsiteX16" fmla="*/ 442548 w 811532"/>
                <a:gd name="connsiteY16" fmla="*/ 567735 h 169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1532" h="1690692">
                  <a:moveTo>
                    <a:pt x="442548" y="567735"/>
                  </a:moveTo>
                  <a:cubicBezTo>
                    <a:pt x="395006" y="831483"/>
                    <a:pt x="368699" y="1108418"/>
                    <a:pt x="360787" y="1237655"/>
                  </a:cubicBezTo>
                  <a:cubicBezTo>
                    <a:pt x="352874" y="1390629"/>
                    <a:pt x="371337" y="1443311"/>
                    <a:pt x="450460" y="1443311"/>
                  </a:cubicBezTo>
                  <a:cubicBezTo>
                    <a:pt x="508419" y="1443311"/>
                    <a:pt x="579629" y="1398541"/>
                    <a:pt x="669305" y="1308867"/>
                  </a:cubicBezTo>
                  <a:cubicBezTo>
                    <a:pt x="732605" y="1374804"/>
                    <a:pt x="701022" y="1453928"/>
                    <a:pt x="579629" y="1548878"/>
                  </a:cubicBezTo>
                  <a:cubicBezTo>
                    <a:pt x="474062" y="1635915"/>
                    <a:pt x="397644" y="1651740"/>
                    <a:pt x="294850" y="1651740"/>
                  </a:cubicBezTo>
                  <a:cubicBezTo>
                    <a:pt x="165546" y="1651740"/>
                    <a:pt x="118138" y="1564703"/>
                    <a:pt x="136601" y="1358911"/>
                  </a:cubicBezTo>
                  <a:cubicBezTo>
                    <a:pt x="147016" y="1213850"/>
                    <a:pt x="199900" y="805108"/>
                    <a:pt x="244670" y="551842"/>
                  </a:cubicBezTo>
                  <a:lnTo>
                    <a:pt x="57476" y="533447"/>
                  </a:lnTo>
                  <a:cubicBezTo>
                    <a:pt x="39014" y="478060"/>
                    <a:pt x="54839" y="433291"/>
                    <a:pt x="149653" y="420036"/>
                  </a:cubicBezTo>
                  <a:cubicBezTo>
                    <a:pt x="189283" y="412123"/>
                    <a:pt x="218362" y="412123"/>
                    <a:pt x="268407" y="412123"/>
                  </a:cubicBezTo>
                  <a:lnTo>
                    <a:pt x="315815" y="114088"/>
                  </a:lnTo>
                  <a:cubicBezTo>
                    <a:pt x="371269" y="74526"/>
                    <a:pt x="450394" y="50721"/>
                    <a:pt x="521605" y="50721"/>
                  </a:cubicBezTo>
                  <a:lnTo>
                    <a:pt x="466286" y="420036"/>
                  </a:lnTo>
                  <a:cubicBezTo>
                    <a:pt x="511056" y="422673"/>
                    <a:pt x="729899" y="420036"/>
                    <a:pt x="774872" y="406848"/>
                  </a:cubicBezTo>
                  <a:cubicBezTo>
                    <a:pt x="819641" y="496523"/>
                    <a:pt x="780145" y="580922"/>
                    <a:pt x="679921" y="580922"/>
                  </a:cubicBezTo>
                  <a:cubicBezTo>
                    <a:pt x="621897" y="580922"/>
                    <a:pt x="489956" y="573010"/>
                    <a:pt x="442548" y="5677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9" name="Vrije vorm: vorm 128">
              <a:extLst>
                <a:ext uri="{FF2B5EF4-FFF2-40B4-BE49-F238E27FC236}">
                  <a16:creationId xmlns:a16="http://schemas.microsoft.com/office/drawing/2014/main" id="{E38D1915-B3E8-4F0C-9194-8FC4D29AEC81}"/>
                </a:ext>
              </a:extLst>
            </p:cNvPr>
            <p:cNvSpPr/>
            <p:nvPr userDrawn="1"/>
          </p:nvSpPr>
          <p:spPr>
            <a:xfrm>
              <a:off x="1676115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149 w 879160"/>
                <a:gd name="connsiteY1" fmla="*/ 781371 h 1352554"/>
                <a:gd name="connsiteX2" fmla="*/ 507074 w 879160"/>
                <a:gd name="connsiteY2" fmla="*/ 1155826 h 1352554"/>
                <a:gd name="connsiteX3" fmla="*/ 805040 w 879160"/>
                <a:gd name="connsiteY3" fmla="*/ 1050258 h 1352554"/>
                <a:gd name="connsiteX4" fmla="*/ 826209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5 w 879160"/>
                <a:gd name="connsiteY7" fmla="*/ 50721 h 1352554"/>
                <a:gd name="connsiteX8" fmla="*/ 873615 w 879160"/>
                <a:gd name="connsiteY8" fmla="*/ 277612 h 1352554"/>
                <a:gd name="connsiteX9" fmla="*/ 670598 w 879160"/>
                <a:gd name="connsiteY9" fmla="*/ 314401 h 1352554"/>
                <a:gd name="connsiteX10" fmla="*/ 536017 w 879160"/>
                <a:gd name="connsiteY10" fmla="*/ 216882 h 1352554"/>
                <a:gd name="connsiteX11" fmla="*/ 269632 w 879160"/>
                <a:gd name="connsiteY11" fmla="*/ 633604 h 1352554"/>
                <a:gd name="connsiteX12" fmla="*/ 670598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358" y="636309"/>
                    <a:pt x="259149" y="781371"/>
                  </a:cubicBezTo>
                  <a:cubicBezTo>
                    <a:pt x="259149" y="1016107"/>
                    <a:pt x="327724" y="1155826"/>
                    <a:pt x="507074" y="1155826"/>
                  </a:cubicBezTo>
                  <a:cubicBezTo>
                    <a:pt x="633605" y="1155826"/>
                    <a:pt x="739170" y="1108418"/>
                    <a:pt x="805040" y="1050258"/>
                  </a:cubicBezTo>
                  <a:cubicBezTo>
                    <a:pt x="818228" y="1058171"/>
                    <a:pt x="826209" y="1074063"/>
                    <a:pt x="826209" y="1095163"/>
                  </a:cubicBezTo>
                  <a:cubicBezTo>
                    <a:pt x="826209" y="1240224"/>
                    <a:pt x="617780" y="1345724"/>
                    <a:pt x="380406" y="1345724"/>
                  </a:cubicBezTo>
                  <a:cubicBezTo>
                    <a:pt x="166838" y="1345724"/>
                    <a:pt x="50721" y="1195320"/>
                    <a:pt x="50721" y="873615"/>
                  </a:cubicBezTo>
                  <a:cubicBezTo>
                    <a:pt x="50721" y="454323"/>
                    <a:pt x="338275" y="50721"/>
                    <a:pt x="612505" y="50721"/>
                  </a:cubicBezTo>
                  <a:cubicBezTo>
                    <a:pt x="810383" y="50721"/>
                    <a:pt x="873615" y="140395"/>
                    <a:pt x="873615" y="277612"/>
                  </a:cubicBezTo>
                  <a:close/>
                  <a:moveTo>
                    <a:pt x="670598" y="314401"/>
                  </a:moveTo>
                  <a:cubicBezTo>
                    <a:pt x="670598" y="266994"/>
                    <a:pt x="641516" y="216882"/>
                    <a:pt x="536017" y="216882"/>
                  </a:cubicBezTo>
                  <a:cubicBezTo>
                    <a:pt x="417398" y="216882"/>
                    <a:pt x="309193" y="417330"/>
                    <a:pt x="269632" y="633604"/>
                  </a:cubicBezTo>
                  <a:cubicBezTo>
                    <a:pt x="638947" y="512280"/>
                    <a:pt x="670598" y="419968"/>
                    <a:pt x="670598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0" name="Vrije vorm: vorm 129">
              <a:extLst>
                <a:ext uri="{FF2B5EF4-FFF2-40B4-BE49-F238E27FC236}">
                  <a16:creationId xmlns:a16="http://schemas.microsoft.com/office/drawing/2014/main" id="{0FDCE9F2-3352-4719-83EF-F1B13542C307}"/>
                </a:ext>
              </a:extLst>
            </p:cNvPr>
            <p:cNvSpPr/>
            <p:nvPr userDrawn="1"/>
          </p:nvSpPr>
          <p:spPr>
            <a:xfrm>
              <a:off x="1783801" y="6362207"/>
              <a:ext cx="177832" cy="145499"/>
            </a:xfrm>
            <a:custGeom>
              <a:avLst/>
              <a:gdLst>
                <a:gd name="connsiteX0" fmla="*/ 1911764 w 2231714"/>
                <a:gd name="connsiteY0" fmla="*/ 1628002 h 1825948"/>
                <a:gd name="connsiteX1" fmla="*/ 2099092 w 2231714"/>
                <a:gd name="connsiteY1" fmla="*/ 1670202 h 1825948"/>
                <a:gd name="connsiteX2" fmla="*/ 1972427 w 2231714"/>
                <a:gd name="connsiteY2" fmla="*/ 1770358 h 1825948"/>
                <a:gd name="connsiteX3" fmla="*/ 1732415 w 2231714"/>
                <a:gd name="connsiteY3" fmla="*/ 1765083 h 1825948"/>
                <a:gd name="connsiteX4" fmla="*/ 1466030 w 2231714"/>
                <a:gd name="connsiteY4" fmla="*/ 1770358 h 1825948"/>
                <a:gd name="connsiteX5" fmla="*/ 1524123 w 2231714"/>
                <a:gd name="connsiteY5" fmla="*/ 1664859 h 1825948"/>
                <a:gd name="connsiteX6" fmla="*/ 1698061 w 2231714"/>
                <a:gd name="connsiteY6" fmla="*/ 1622659 h 1825948"/>
                <a:gd name="connsiteX7" fmla="*/ 1737690 w 2231714"/>
                <a:gd name="connsiteY7" fmla="*/ 414760 h 1825948"/>
                <a:gd name="connsiteX8" fmla="*/ 1189162 w 2231714"/>
                <a:gd name="connsiteY8" fmla="*/ 1598922 h 1825948"/>
                <a:gd name="connsiteX9" fmla="*/ 1004538 w 2231714"/>
                <a:gd name="connsiteY9" fmla="*/ 1783546 h 1825948"/>
                <a:gd name="connsiteX10" fmla="*/ 690678 w 2231714"/>
                <a:gd name="connsiteY10" fmla="*/ 412123 h 1825948"/>
                <a:gd name="connsiteX11" fmla="*/ 442754 w 2231714"/>
                <a:gd name="connsiteY11" fmla="*/ 1633277 h 1825948"/>
                <a:gd name="connsiteX12" fmla="*/ 688041 w 2231714"/>
                <a:gd name="connsiteY12" fmla="*/ 1678046 h 1825948"/>
                <a:gd name="connsiteX13" fmla="*/ 561373 w 2231714"/>
                <a:gd name="connsiteY13" fmla="*/ 1770358 h 1825948"/>
                <a:gd name="connsiteX14" fmla="*/ 289781 w 2231714"/>
                <a:gd name="connsiteY14" fmla="*/ 1765083 h 1825948"/>
                <a:gd name="connsiteX15" fmla="*/ 55044 w 2231714"/>
                <a:gd name="connsiteY15" fmla="*/ 1770358 h 1825948"/>
                <a:gd name="connsiteX16" fmla="*/ 120982 w 2231714"/>
                <a:gd name="connsiteY16" fmla="*/ 1664859 h 1825948"/>
                <a:gd name="connsiteX17" fmla="*/ 255426 w 2231714"/>
                <a:gd name="connsiteY17" fmla="*/ 1627934 h 1825948"/>
                <a:gd name="connsiteX18" fmla="*/ 579836 w 2231714"/>
                <a:gd name="connsiteY18" fmla="*/ 224794 h 1825948"/>
                <a:gd name="connsiteX19" fmla="*/ 363631 w 2231714"/>
                <a:gd name="connsiteY19" fmla="*/ 166837 h 1825948"/>
                <a:gd name="connsiteX20" fmla="*/ 529792 w 2231714"/>
                <a:gd name="connsiteY20" fmla="*/ 50721 h 1825948"/>
                <a:gd name="connsiteX21" fmla="*/ 841014 w 2231714"/>
                <a:gd name="connsiteY21" fmla="*/ 50721 h 1825948"/>
                <a:gd name="connsiteX22" fmla="*/ 1144257 w 2231714"/>
                <a:gd name="connsiteY22" fmla="*/ 1382649 h 1825948"/>
                <a:gd name="connsiteX23" fmla="*/ 1766770 w 2231714"/>
                <a:gd name="connsiteY23" fmla="*/ 50721 h 1825948"/>
                <a:gd name="connsiteX24" fmla="*/ 2222987 w 2231714"/>
                <a:gd name="connsiteY24" fmla="*/ 50721 h 1825948"/>
                <a:gd name="connsiteX25" fmla="*/ 1967152 w 2231714"/>
                <a:gd name="connsiteY25" fmla="*/ 201125 h 1825948"/>
                <a:gd name="connsiteX26" fmla="*/ 1911764 w 2231714"/>
                <a:gd name="connsiteY26" fmla="*/ 1628002 h 182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31714" h="1825948">
                  <a:moveTo>
                    <a:pt x="1911764" y="1628002"/>
                  </a:moveTo>
                  <a:lnTo>
                    <a:pt x="2099092" y="1670202"/>
                  </a:lnTo>
                  <a:cubicBezTo>
                    <a:pt x="2085905" y="1728226"/>
                    <a:pt x="2046275" y="1773064"/>
                    <a:pt x="1972427" y="1770358"/>
                  </a:cubicBezTo>
                  <a:cubicBezTo>
                    <a:pt x="1903852" y="1767721"/>
                    <a:pt x="1822089" y="1765083"/>
                    <a:pt x="1732415" y="1765083"/>
                  </a:cubicBezTo>
                  <a:cubicBezTo>
                    <a:pt x="1640104" y="1765083"/>
                    <a:pt x="1547791" y="1765083"/>
                    <a:pt x="1466030" y="1770358"/>
                  </a:cubicBezTo>
                  <a:cubicBezTo>
                    <a:pt x="1455480" y="1725589"/>
                    <a:pt x="1476580" y="1675477"/>
                    <a:pt x="1524123" y="1664859"/>
                  </a:cubicBezTo>
                  <a:lnTo>
                    <a:pt x="1698061" y="1622659"/>
                  </a:lnTo>
                  <a:lnTo>
                    <a:pt x="1737690" y="414760"/>
                  </a:lnTo>
                  <a:cubicBezTo>
                    <a:pt x="1737690" y="414760"/>
                    <a:pt x="1489766" y="1055669"/>
                    <a:pt x="1189162" y="1598922"/>
                  </a:cubicBezTo>
                  <a:cubicBezTo>
                    <a:pt x="1128432" y="1707126"/>
                    <a:pt x="1083595" y="1759808"/>
                    <a:pt x="1004538" y="1783546"/>
                  </a:cubicBezTo>
                  <a:lnTo>
                    <a:pt x="690678" y="412123"/>
                  </a:lnTo>
                  <a:lnTo>
                    <a:pt x="442754" y="1633277"/>
                  </a:lnTo>
                  <a:lnTo>
                    <a:pt x="688041" y="1678046"/>
                  </a:lnTo>
                  <a:cubicBezTo>
                    <a:pt x="674853" y="1738776"/>
                    <a:pt x="622103" y="1772995"/>
                    <a:pt x="561373" y="1770358"/>
                  </a:cubicBezTo>
                  <a:cubicBezTo>
                    <a:pt x="484887" y="1767721"/>
                    <a:pt x="387435" y="1765083"/>
                    <a:pt x="289781" y="1765083"/>
                  </a:cubicBezTo>
                  <a:cubicBezTo>
                    <a:pt x="208020" y="1765083"/>
                    <a:pt x="126257" y="1765083"/>
                    <a:pt x="55044" y="1770358"/>
                  </a:cubicBezTo>
                  <a:cubicBezTo>
                    <a:pt x="39221" y="1709764"/>
                    <a:pt x="68098" y="1678046"/>
                    <a:pt x="120982" y="1664859"/>
                  </a:cubicBezTo>
                  <a:lnTo>
                    <a:pt x="255426" y="1627934"/>
                  </a:lnTo>
                  <a:lnTo>
                    <a:pt x="579836" y="224794"/>
                  </a:lnTo>
                  <a:lnTo>
                    <a:pt x="363631" y="166837"/>
                  </a:lnTo>
                  <a:cubicBezTo>
                    <a:pt x="347805" y="103470"/>
                    <a:pt x="395212" y="50721"/>
                    <a:pt x="529792" y="50721"/>
                  </a:cubicBezTo>
                  <a:lnTo>
                    <a:pt x="841014" y="50721"/>
                  </a:lnTo>
                  <a:lnTo>
                    <a:pt x="1144257" y="1382649"/>
                  </a:lnTo>
                  <a:lnTo>
                    <a:pt x="1766770" y="50721"/>
                  </a:lnTo>
                  <a:lnTo>
                    <a:pt x="2222987" y="50721"/>
                  </a:lnTo>
                  <a:cubicBezTo>
                    <a:pt x="2233537" y="135120"/>
                    <a:pt x="2175580" y="172112"/>
                    <a:pt x="1967152" y="201125"/>
                  </a:cubicBezTo>
                  <a:lnTo>
                    <a:pt x="1911764" y="1628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1" name="Vrije vorm: vorm 130">
              <a:extLst>
                <a:ext uri="{FF2B5EF4-FFF2-40B4-BE49-F238E27FC236}">
                  <a16:creationId xmlns:a16="http://schemas.microsoft.com/office/drawing/2014/main" id="{6D5C72E8-F16C-43F3-BD2D-4FD179C254B7}"/>
                </a:ext>
              </a:extLst>
            </p:cNvPr>
            <p:cNvSpPr/>
            <p:nvPr userDrawn="1"/>
          </p:nvSpPr>
          <p:spPr>
            <a:xfrm>
              <a:off x="1959763" y="6390590"/>
              <a:ext cx="96999" cy="118555"/>
            </a:xfrm>
            <a:custGeom>
              <a:avLst/>
              <a:gdLst>
                <a:gd name="connsiteX0" fmla="*/ 868272 w 1217298"/>
                <a:gd name="connsiteY0" fmla="*/ 1461773 h 1487809"/>
                <a:gd name="connsiteX1" fmla="*/ 741606 w 1217298"/>
                <a:gd name="connsiteY1" fmla="*/ 1303457 h 1487809"/>
                <a:gd name="connsiteX2" fmla="*/ 768048 w 1217298"/>
                <a:gd name="connsiteY2" fmla="*/ 1015971 h 1487809"/>
                <a:gd name="connsiteX3" fmla="*/ 754860 w 1217298"/>
                <a:gd name="connsiteY3" fmla="*/ 1010696 h 1487809"/>
                <a:gd name="connsiteX4" fmla="*/ 306556 w 1217298"/>
                <a:gd name="connsiteY4" fmla="*/ 1456498 h 1487809"/>
                <a:gd name="connsiteX5" fmla="*/ 50721 w 1217298"/>
                <a:gd name="connsiteY5" fmla="*/ 1002784 h 1487809"/>
                <a:gd name="connsiteX6" fmla="*/ 752222 w 1217298"/>
                <a:gd name="connsiteY6" fmla="*/ 169407 h 1487809"/>
                <a:gd name="connsiteX7" fmla="*/ 897283 w 1217298"/>
                <a:gd name="connsiteY7" fmla="*/ 185165 h 1487809"/>
                <a:gd name="connsiteX8" fmla="*/ 1010763 w 1217298"/>
                <a:gd name="connsiteY8" fmla="*/ 50721 h 1487809"/>
                <a:gd name="connsiteX9" fmla="*/ 1113624 w 1217298"/>
                <a:gd name="connsiteY9" fmla="*/ 100765 h 1487809"/>
                <a:gd name="connsiteX10" fmla="*/ 934277 w 1217298"/>
                <a:gd name="connsiteY10" fmla="*/ 968564 h 1487809"/>
                <a:gd name="connsiteX11" fmla="*/ 1008125 w 1217298"/>
                <a:gd name="connsiteY11" fmla="*/ 1261257 h 1487809"/>
                <a:gd name="connsiteX12" fmla="*/ 1169011 w 1217298"/>
                <a:gd name="connsiteY12" fmla="*/ 1176858 h 1487809"/>
                <a:gd name="connsiteX13" fmla="*/ 868272 w 1217298"/>
                <a:gd name="connsiteY13" fmla="*/ 1461773 h 1487809"/>
                <a:gd name="connsiteX14" fmla="*/ 625622 w 1217298"/>
                <a:gd name="connsiteY14" fmla="*/ 343346 h 1487809"/>
                <a:gd name="connsiteX15" fmla="*/ 256308 w 1217298"/>
                <a:gd name="connsiteY15" fmla="*/ 923592 h 1487809"/>
                <a:gd name="connsiteX16" fmla="*/ 393390 w 1217298"/>
                <a:gd name="connsiteY16" fmla="*/ 1242727 h 1487809"/>
                <a:gd name="connsiteX17" fmla="*/ 794421 w 1217298"/>
                <a:gd name="connsiteY17" fmla="*/ 578150 h 1487809"/>
                <a:gd name="connsiteX18" fmla="*/ 833917 w 1217298"/>
                <a:gd name="connsiteY18" fmla="*/ 396231 h 1487809"/>
                <a:gd name="connsiteX19" fmla="*/ 625622 w 1217298"/>
                <a:gd name="connsiteY19" fmla="*/ 343346 h 1487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7298" h="1487809">
                  <a:moveTo>
                    <a:pt x="868272" y="1461773"/>
                  </a:moveTo>
                  <a:cubicBezTo>
                    <a:pt x="794421" y="1461773"/>
                    <a:pt x="741606" y="1390493"/>
                    <a:pt x="741606" y="1303457"/>
                  </a:cubicBezTo>
                  <a:cubicBezTo>
                    <a:pt x="741606" y="1234882"/>
                    <a:pt x="746879" y="1105645"/>
                    <a:pt x="768048" y="1015971"/>
                  </a:cubicBezTo>
                  <a:lnTo>
                    <a:pt x="754860" y="1010696"/>
                  </a:lnTo>
                  <a:cubicBezTo>
                    <a:pt x="707453" y="1110921"/>
                    <a:pt x="538655" y="1456498"/>
                    <a:pt x="306556" y="1456498"/>
                  </a:cubicBezTo>
                  <a:cubicBezTo>
                    <a:pt x="166702" y="1456498"/>
                    <a:pt x="50721" y="1279787"/>
                    <a:pt x="50721" y="1002784"/>
                  </a:cubicBezTo>
                  <a:cubicBezTo>
                    <a:pt x="50721" y="499092"/>
                    <a:pt x="335501" y="169407"/>
                    <a:pt x="752222" y="169407"/>
                  </a:cubicBezTo>
                  <a:cubicBezTo>
                    <a:pt x="807541" y="169407"/>
                    <a:pt x="855084" y="174682"/>
                    <a:pt x="897283" y="185165"/>
                  </a:cubicBezTo>
                  <a:cubicBezTo>
                    <a:pt x="926364" y="92921"/>
                    <a:pt x="960719" y="50721"/>
                    <a:pt x="1010763" y="50721"/>
                  </a:cubicBezTo>
                  <a:cubicBezTo>
                    <a:pt x="1052896" y="50721"/>
                    <a:pt x="1087251" y="63908"/>
                    <a:pt x="1113624" y="100765"/>
                  </a:cubicBezTo>
                  <a:cubicBezTo>
                    <a:pt x="1018676" y="404075"/>
                    <a:pt x="934277" y="723278"/>
                    <a:pt x="934277" y="968564"/>
                  </a:cubicBezTo>
                  <a:cubicBezTo>
                    <a:pt x="934277" y="1216487"/>
                    <a:pt x="952738" y="1261257"/>
                    <a:pt x="1008125" y="1261257"/>
                  </a:cubicBezTo>
                  <a:cubicBezTo>
                    <a:pt x="1074063" y="1261257"/>
                    <a:pt x="1137294" y="1208575"/>
                    <a:pt x="1169011" y="1176858"/>
                  </a:cubicBezTo>
                  <a:cubicBezTo>
                    <a:pt x="1253276" y="1250640"/>
                    <a:pt x="1007991" y="1461773"/>
                    <a:pt x="868272" y="1461773"/>
                  </a:cubicBezTo>
                  <a:close/>
                  <a:moveTo>
                    <a:pt x="625622" y="343346"/>
                  </a:moveTo>
                  <a:cubicBezTo>
                    <a:pt x="411921" y="343346"/>
                    <a:pt x="256308" y="585994"/>
                    <a:pt x="256308" y="923592"/>
                  </a:cubicBezTo>
                  <a:cubicBezTo>
                    <a:pt x="256308" y="1126746"/>
                    <a:pt x="316902" y="1242727"/>
                    <a:pt x="393390" y="1242727"/>
                  </a:cubicBezTo>
                  <a:cubicBezTo>
                    <a:pt x="538518" y="1242727"/>
                    <a:pt x="702042" y="992234"/>
                    <a:pt x="794421" y="578150"/>
                  </a:cubicBezTo>
                  <a:cubicBezTo>
                    <a:pt x="812748" y="496388"/>
                    <a:pt x="833917" y="396231"/>
                    <a:pt x="833917" y="396231"/>
                  </a:cubicBezTo>
                  <a:cubicBezTo>
                    <a:pt x="781236" y="364513"/>
                    <a:pt x="723143" y="343346"/>
                    <a:pt x="625622" y="3433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2" name="Vrije vorm: vorm 131">
              <a:extLst>
                <a:ext uri="{FF2B5EF4-FFF2-40B4-BE49-F238E27FC236}">
                  <a16:creationId xmlns:a16="http://schemas.microsoft.com/office/drawing/2014/main" id="{E95D5259-9C96-413B-8F36-D8230C0C0B39}"/>
                </a:ext>
              </a:extLst>
            </p:cNvPr>
            <p:cNvSpPr/>
            <p:nvPr userDrawn="1"/>
          </p:nvSpPr>
          <p:spPr>
            <a:xfrm>
              <a:off x="2059985" y="6390590"/>
              <a:ext cx="96999" cy="118555"/>
            </a:xfrm>
            <a:custGeom>
              <a:avLst/>
              <a:gdLst>
                <a:gd name="connsiteX0" fmla="*/ 868272 w 1217298"/>
                <a:gd name="connsiteY0" fmla="*/ 1461773 h 1487809"/>
                <a:gd name="connsiteX1" fmla="*/ 741740 w 1217298"/>
                <a:gd name="connsiteY1" fmla="*/ 1303457 h 1487809"/>
                <a:gd name="connsiteX2" fmla="*/ 768048 w 1217298"/>
                <a:gd name="connsiteY2" fmla="*/ 1015971 h 1487809"/>
                <a:gd name="connsiteX3" fmla="*/ 754996 w 1217298"/>
                <a:gd name="connsiteY3" fmla="*/ 1010696 h 1487809"/>
                <a:gd name="connsiteX4" fmla="*/ 306556 w 1217298"/>
                <a:gd name="connsiteY4" fmla="*/ 1456498 h 1487809"/>
                <a:gd name="connsiteX5" fmla="*/ 50721 w 1217298"/>
                <a:gd name="connsiteY5" fmla="*/ 1002784 h 1487809"/>
                <a:gd name="connsiteX6" fmla="*/ 752358 w 1217298"/>
                <a:gd name="connsiteY6" fmla="*/ 169407 h 1487809"/>
                <a:gd name="connsiteX7" fmla="*/ 897419 w 1217298"/>
                <a:gd name="connsiteY7" fmla="*/ 185165 h 1487809"/>
                <a:gd name="connsiteX8" fmla="*/ 1010763 w 1217298"/>
                <a:gd name="connsiteY8" fmla="*/ 50721 h 1487809"/>
                <a:gd name="connsiteX9" fmla="*/ 1113626 w 1217298"/>
                <a:gd name="connsiteY9" fmla="*/ 100765 h 1487809"/>
                <a:gd name="connsiteX10" fmla="*/ 934277 w 1217298"/>
                <a:gd name="connsiteY10" fmla="*/ 968564 h 1487809"/>
                <a:gd name="connsiteX11" fmla="*/ 1008125 w 1217298"/>
                <a:gd name="connsiteY11" fmla="*/ 1261257 h 1487809"/>
                <a:gd name="connsiteX12" fmla="*/ 1169148 w 1217298"/>
                <a:gd name="connsiteY12" fmla="*/ 1176858 h 1487809"/>
                <a:gd name="connsiteX13" fmla="*/ 868272 w 1217298"/>
                <a:gd name="connsiteY13" fmla="*/ 1461773 h 1487809"/>
                <a:gd name="connsiteX14" fmla="*/ 625625 w 1217298"/>
                <a:gd name="connsiteY14" fmla="*/ 343346 h 1487809"/>
                <a:gd name="connsiteX15" fmla="*/ 256444 w 1217298"/>
                <a:gd name="connsiteY15" fmla="*/ 923592 h 1487809"/>
                <a:gd name="connsiteX16" fmla="*/ 393526 w 1217298"/>
                <a:gd name="connsiteY16" fmla="*/ 1242727 h 1487809"/>
                <a:gd name="connsiteX17" fmla="*/ 794423 w 1217298"/>
                <a:gd name="connsiteY17" fmla="*/ 578150 h 1487809"/>
                <a:gd name="connsiteX18" fmla="*/ 834053 w 1217298"/>
                <a:gd name="connsiteY18" fmla="*/ 396231 h 1487809"/>
                <a:gd name="connsiteX19" fmla="*/ 625625 w 1217298"/>
                <a:gd name="connsiteY19" fmla="*/ 343346 h 1487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7298" h="1487809">
                  <a:moveTo>
                    <a:pt x="868272" y="1461773"/>
                  </a:moveTo>
                  <a:cubicBezTo>
                    <a:pt x="794423" y="1461773"/>
                    <a:pt x="741740" y="1390493"/>
                    <a:pt x="741740" y="1303457"/>
                  </a:cubicBezTo>
                  <a:cubicBezTo>
                    <a:pt x="741740" y="1234882"/>
                    <a:pt x="747015" y="1105645"/>
                    <a:pt x="768048" y="1015971"/>
                  </a:cubicBezTo>
                  <a:lnTo>
                    <a:pt x="754996" y="1010696"/>
                  </a:lnTo>
                  <a:cubicBezTo>
                    <a:pt x="707453" y="1110921"/>
                    <a:pt x="538655" y="1456498"/>
                    <a:pt x="306556" y="1456498"/>
                  </a:cubicBezTo>
                  <a:cubicBezTo>
                    <a:pt x="166838" y="1456498"/>
                    <a:pt x="50721" y="1279787"/>
                    <a:pt x="50721" y="1002784"/>
                  </a:cubicBezTo>
                  <a:cubicBezTo>
                    <a:pt x="50721" y="499092"/>
                    <a:pt x="335635" y="169407"/>
                    <a:pt x="752358" y="169407"/>
                  </a:cubicBezTo>
                  <a:cubicBezTo>
                    <a:pt x="807677" y="169407"/>
                    <a:pt x="855152" y="174682"/>
                    <a:pt x="897419" y="185165"/>
                  </a:cubicBezTo>
                  <a:cubicBezTo>
                    <a:pt x="926364" y="92921"/>
                    <a:pt x="960719" y="50721"/>
                    <a:pt x="1010763" y="50721"/>
                  </a:cubicBezTo>
                  <a:cubicBezTo>
                    <a:pt x="1053030" y="50721"/>
                    <a:pt x="1087387" y="63908"/>
                    <a:pt x="1113626" y="100765"/>
                  </a:cubicBezTo>
                  <a:cubicBezTo>
                    <a:pt x="1018676" y="404075"/>
                    <a:pt x="934277" y="723278"/>
                    <a:pt x="934277" y="968564"/>
                  </a:cubicBezTo>
                  <a:cubicBezTo>
                    <a:pt x="934277" y="1216487"/>
                    <a:pt x="952738" y="1261257"/>
                    <a:pt x="1008125" y="1261257"/>
                  </a:cubicBezTo>
                  <a:cubicBezTo>
                    <a:pt x="1074199" y="1261257"/>
                    <a:pt x="1137431" y="1208575"/>
                    <a:pt x="1169148" y="1176858"/>
                  </a:cubicBezTo>
                  <a:cubicBezTo>
                    <a:pt x="1253276" y="1250640"/>
                    <a:pt x="1007991" y="1461773"/>
                    <a:pt x="868272" y="1461773"/>
                  </a:cubicBezTo>
                  <a:close/>
                  <a:moveTo>
                    <a:pt x="625625" y="343346"/>
                  </a:moveTo>
                  <a:cubicBezTo>
                    <a:pt x="412055" y="343346"/>
                    <a:pt x="256444" y="585994"/>
                    <a:pt x="256444" y="923592"/>
                  </a:cubicBezTo>
                  <a:cubicBezTo>
                    <a:pt x="256444" y="1126746"/>
                    <a:pt x="317038" y="1242727"/>
                    <a:pt x="393526" y="1242727"/>
                  </a:cubicBezTo>
                  <a:cubicBezTo>
                    <a:pt x="538586" y="1242727"/>
                    <a:pt x="702110" y="992234"/>
                    <a:pt x="794423" y="578150"/>
                  </a:cubicBezTo>
                  <a:cubicBezTo>
                    <a:pt x="812884" y="496388"/>
                    <a:pt x="834053" y="396231"/>
                    <a:pt x="834053" y="396231"/>
                  </a:cubicBezTo>
                  <a:cubicBezTo>
                    <a:pt x="781236" y="364513"/>
                    <a:pt x="723211" y="343346"/>
                    <a:pt x="625625" y="3433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3" name="Vrije vorm: vorm 132">
              <a:extLst>
                <a:ext uri="{FF2B5EF4-FFF2-40B4-BE49-F238E27FC236}">
                  <a16:creationId xmlns:a16="http://schemas.microsoft.com/office/drawing/2014/main" id="{555B7A2F-D1DA-42EB-8E25-85AEA1239FBC}"/>
                </a:ext>
              </a:extLst>
            </p:cNvPr>
            <p:cNvSpPr/>
            <p:nvPr userDrawn="1"/>
          </p:nvSpPr>
          <p:spPr>
            <a:xfrm>
              <a:off x="2159135" y="6399196"/>
              <a:ext cx="70055" cy="107777"/>
            </a:xfrm>
            <a:custGeom>
              <a:avLst/>
              <a:gdLst>
                <a:gd name="connsiteX0" fmla="*/ 868340 w 879160"/>
                <a:gd name="connsiteY0" fmla="*/ 230137 h 1352554"/>
                <a:gd name="connsiteX1" fmla="*/ 720507 w 879160"/>
                <a:gd name="connsiteY1" fmla="*/ 369924 h 1352554"/>
                <a:gd name="connsiteX2" fmla="*/ 520125 w 879160"/>
                <a:gd name="connsiteY2" fmla="*/ 211607 h 1352554"/>
                <a:gd name="connsiteX3" fmla="*/ 380406 w 879160"/>
                <a:gd name="connsiteY3" fmla="*/ 346119 h 1352554"/>
                <a:gd name="connsiteX4" fmla="*/ 554480 w 879160"/>
                <a:gd name="connsiteY4" fmla="*/ 601954 h 1352554"/>
                <a:gd name="connsiteX5" fmla="*/ 791854 w 879160"/>
                <a:gd name="connsiteY5" fmla="*/ 963289 h 1352554"/>
                <a:gd name="connsiteX6" fmla="*/ 356602 w 879160"/>
                <a:gd name="connsiteY6" fmla="*/ 1340449 h 1352554"/>
                <a:gd name="connsiteX7" fmla="*/ 50721 w 879160"/>
                <a:gd name="connsiteY7" fmla="*/ 1150483 h 1352554"/>
                <a:gd name="connsiteX8" fmla="*/ 193078 w 879160"/>
                <a:gd name="connsiteY8" fmla="*/ 984321 h 1352554"/>
                <a:gd name="connsiteX9" fmla="*/ 451550 w 879160"/>
                <a:gd name="connsiteY9" fmla="*/ 1187475 h 1352554"/>
                <a:gd name="connsiteX10" fmla="*/ 604524 w 879160"/>
                <a:gd name="connsiteY10" fmla="*/ 1047688 h 1352554"/>
                <a:gd name="connsiteX11" fmla="*/ 393460 w 879160"/>
                <a:gd name="connsiteY11" fmla="*/ 754928 h 1352554"/>
                <a:gd name="connsiteX12" fmla="*/ 203628 w 879160"/>
                <a:gd name="connsiteY12" fmla="*/ 414693 h 1352554"/>
                <a:gd name="connsiteX13" fmla="*/ 599251 w 879160"/>
                <a:gd name="connsiteY13" fmla="*/ 50721 h 1352554"/>
                <a:gd name="connsiteX14" fmla="*/ 868340 w 879160"/>
                <a:gd name="connsiteY14" fmla="*/ 230137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9160" h="1352554">
                  <a:moveTo>
                    <a:pt x="868340" y="230137"/>
                  </a:moveTo>
                  <a:cubicBezTo>
                    <a:pt x="868340" y="314469"/>
                    <a:pt x="786579" y="362011"/>
                    <a:pt x="720507" y="369924"/>
                  </a:cubicBezTo>
                  <a:cubicBezTo>
                    <a:pt x="699475" y="259082"/>
                    <a:pt x="625693" y="211607"/>
                    <a:pt x="520125" y="211607"/>
                  </a:cubicBezTo>
                  <a:cubicBezTo>
                    <a:pt x="427814" y="211607"/>
                    <a:pt x="380406" y="259082"/>
                    <a:pt x="380406" y="346119"/>
                  </a:cubicBezTo>
                  <a:cubicBezTo>
                    <a:pt x="380406" y="409418"/>
                    <a:pt x="430452" y="485837"/>
                    <a:pt x="554480" y="601954"/>
                  </a:cubicBezTo>
                  <a:cubicBezTo>
                    <a:pt x="718004" y="757566"/>
                    <a:pt x="791854" y="836690"/>
                    <a:pt x="791854" y="963289"/>
                  </a:cubicBezTo>
                  <a:cubicBezTo>
                    <a:pt x="791854" y="1150550"/>
                    <a:pt x="559621" y="1340449"/>
                    <a:pt x="356602" y="1340449"/>
                  </a:cubicBezTo>
                  <a:cubicBezTo>
                    <a:pt x="185165" y="1340449"/>
                    <a:pt x="50721" y="1285062"/>
                    <a:pt x="50721" y="1150483"/>
                  </a:cubicBezTo>
                  <a:cubicBezTo>
                    <a:pt x="50721" y="1066083"/>
                    <a:pt x="92854" y="1002784"/>
                    <a:pt x="193078" y="984321"/>
                  </a:cubicBezTo>
                  <a:cubicBezTo>
                    <a:pt x="222157" y="1103075"/>
                    <a:pt x="314334" y="1187475"/>
                    <a:pt x="451550" y="1187475"/>
                  </a:cubicBezTo>
                  <a:cubicBezTo>
                    <a:pt x="546501" y="1187475"/>
                    <a:pt x="604524" y="1134658"/>
                    <a:pt x="604524" y="1047688"/>
                  </a:cubicBezTo>
                  <a:cubicBezTo>
                    <a:pt x="604524" y="1000214"/>
                    <a:pt x="556983" y="905265"/>
                    <a:pt x="393460" y="754928"/>
                  </a:cubicBezTo>
                  <a:cubicBezTo>
                    <a:pt x="229936" y="607230"/>
                    <a:pt x="203628" y="551842"/>
                    <a:pt x="203628" y="414693"/>
                  </a:cubicBezTo>
                  <a:cubicBezTo>
                    <a:pt x="203628" y="259082"/>
                    <a:pt x="401370" y="50721"/>
                    <a:pt x="599251" y="50721"/>
                  </a:cubicBezTo>
                  <a:cubicBezTo>
                    <a:pt x="783941" y="50788"/>
                    <a:pt x="868340" y="119430"/>
                    <a:pt x="868340" y="23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4" name="Vrije vorm: vorm 133">
              <a:extLst>
                <a:ext uri="{FF2B5EF4-FFF2-40B4-BE49-F238E27FC236}">
                  <a16:creationId xmlns:a16="http://schemas.microsoft.com/office/drawing/2014/main" id="{AF40BFE4-60E2-41FA-AF7A-297E3D61A88B}"/>
                </a:ext>
              </a:extLst>
            </p:cNvPr>
            <p:cNvSpPr/>
            <p:nvPr userDrawn="1"/>
          </p:nvSpPr>
          <p:spPr>
            <a:xfrm>
              <a:off x="2236670" y="6374817"/>
              <a:ext cx="64666" cy="134721"/>
            </a:xfrm>
            <a:custGeom>
              <a:avLst/>
              <a:gdLst>
                <a:gd name="connsiteX0" fmla="*/ 442549 w 811532"/>
                <a:gd name="connsiteY0" fmla="*/ 567735 h 1690692"/>
                <a:gd name="connsiteX1" fmla="*/ 360788 w 811532"/>
                <a:gd name="connsiteY1" fmla="*/ 1237655 h 1690692"/>
                <a:gd name="connsiteX2" fmla="*/ 450462 w 811532"/>
                <a:gd name="connsiteY2" fmla="*/ 1443311 h 1690692"/>
                <a:gd name="connsiteX3" fmla="*/ 669304 w 811532"/>
                <a:gd name="connsiteY3" fmla="*/ 1308867 h 1690692"/>
                <a:gd name="connsiteX4" fmla="*/ 579631 w 811532"/>
                <a:gd name="connsiteY4" fmla="*/ 1548878 h 1690692"/>
                <a:gd name="connsiteX5" fmla="*/ 294851 w 811532"/>
                <a:gd name="connsiteY5" fmla="*/ 1651740 h 1690692"/>
                <a:gd name="connsiteX6" fmla="*/ 136602 w 811532"/>
                <a:gd name="connsiteY6" fmla="*/ 1358911 h 1690692"/>
                <a:gd name="connsiteX7" fmla="*/ 244671 w 811532"/>
                <a:gd name="connsiteY7" fmla="*/ 551842 h 1690692"/>
                <a:gd name="connsiteX8" fmla="*/ 57477 w 811532"/>
                <a:gd name="connsiteY8" fmla="*/ 533447 h 1690692"/>
                <a:gd name="connsiteX9" fmla="*/ 149654 w 811532"/>
                <a:gd name="connsiteY9" fmla="*/ 420036 h 1690692"/>
                <a:gd name="connsiteX10" fmla="*/ 268409 w 811532"/>
                <a:gd name="connsiteY10" fmla="*/ 412123 h 1690692"/>
                <a:gd name="connsiteX11" fmla="*/ 315815 w 811532"/>
                <a:gd name="connsiteY11" fmla="*/ 114088 h 1690692"/>
                <a:gd name="connsiteX12" fmla="*/ 521606 w 811532"/>
                <a:gd name="connsiteY12" fmla="*/ 50721 h 1690692"/>
                <a:gd name="connsiteX13" fmla="*/ 466287 w 811532"/>
                <a:gd name="connsiteY13" fmla="*/ 420036 h 1690692"/>
                <a:gd name="connsiteX14" fmla="*/ 774872 w 811532"/>
                <a:gd name="connsiteY14" fmla="*/ 406848 h 1690692"/>
                <a:gd name="connsiteX15" fmla="*/ 679923 w 811532"/>
                <a:gd name="connsiteY15" fmla="*/ 580922 h 1690692"/>
                <a:gd name="connsiteX16" fmla="*/ 442549 w 811532"/>
                <a:gd name="connsiteY16" fmla="*/ 567735 h 169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1532" h="1690692">
                  <a:moveTo>
                    <a:pt x="442549" y="567735"/>
                  </a:moveTo>
                  <a:cubicBezTo>
                    <a:pt x="395006" y="831483"/>
                    <a:pt x="368699" y="1108418"/>
                    <a:pt x="360788" y="1237655"/>
                  </a:cubicBezTo>
                  <a:cubicBezTo>
                    <a:pt x="352875" y="1390629"/>
                    <a:pt x="371336" y="1443311"/>
                    <a:pt x="450462" y="1443311"/>
                  </a:cubicBezTo>
                  <a:cubicBezTo>
                    <a:pt x="508418" y="1443311"/>
                    <a:pt x="579631" y="1398541"/>
                    <a:pt x="669304" y="1308867"/>
                  </a:cubicBezTo>
                  <a:cubicBezTo>
                    <a:pt x="732604" y="1374804"/>
                    <a:pt x="701021" y="1453928"/>
                    <a:pt x="579631" y="1548878"/>
                  </a:cubicBezTo>
                  <a:cubicBezTo>
                    <a:pt x="474064" y="1635915"/>
                    <a:pt x="397644" y="1651740"/>
                    <a:pt x="294851" y="1651740"/>
                  </a:cubicBezTo>
                  <a:cubicBezTo>
                    <a:pt x="165545" y="1651740"/>
                    <a:pt x="118139" y="1564703"/>
                    <a:pt x="136602" y="1358911"/>
                  </a:cubicBezTo>
                  <a:cubicBezTo>
                    <a:pt x="147016" y="1213850"/>
                    <a:pt x="199902" y="805108"/>
                    <a:pt x="244671" y="551842"/>
                  </a:cubicBezTo>
                  <a:lnTo>
                    <a:pt x="57477" y="533447"/>
                  </a:lnTo>
                  <a:cubicBezTo>
                    <a:pt x="39014" y="478060"/>
                    <a:pt x="54839" y="433291"/>
                    <a:pt x="149654" y="420036"/>
                  </a:cubicBezTo>
                  <a:cubicBezTo>
                    <a:pt x="189283" y="412123"/>
                    <a:pt x="218363" y="412123"/>
                    <a:pt x="268409" y="412123"/>
                  </a:cubicBezTo>
                  <a:lnTo>
                    <a:pt x="315815" y="114088"/>
                  </a:lnTo>
                  <a:cubicBezTo>
                    <a:pt x="371270" y="74526"/>
                    <a:pt x="450394" y="50721"/>
                    <a:pt x="521606" y="50721"/>
                  </a:cubicBezTo>
                  <a:lnTo>
                    <a:pt x="466287" y="420036"/>
                  </a:lnTo>
                  <a:cubicBezTo>
                    <a:pt x="511056" y="422673"/>
                    <a:pt x="729899" y="420036"/>
                    <a:pt x="774872" y="406848"/>
                  </a:cubicBezTo>
                  <a:cubicBezTo>
                    <a:pt x="819640" y="496523"/>
                    <a:pt x="780147" y="580922"/>
                    <a:pt x="679923" y="580922"/>
                  </a:cubicBezTo>
                  <a:cubicBezTo>
                    <a:pt x="621898" y="580922"/>
                    <a:pt x="489955" y="573010"/>
                    <a:pt x="442549" y="5677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5" name="Vrije vorm: vorm 134">
              <a:extLst>
                <a:ext uri="{FF2B5EF4-FFF2-40B4-BE49-F238E27FC236}">
                  <a16:creationId xmlns:a16="http://schemas.microsoft.com/office/drawing/2014/main" id="{D5774C91-3B59-4F8B-A2F5-6C09D2B4B952}"/>
                </a:ext>
              </a:extLst>
            </p:cNvPr>
            <p:cNvSpPr/>
            <p:nvPr userDrawn="1"/>
          </p:nvSpPr>
          <p:spPr>
            <a:xfrm>
              <a:off x="2306297" y="6399201"/>
              <a:ext cx="80833" cy="107777"/>
            </a:xfrm>
            <a:custGeom>
              <a:avLst/>
              <a:gdLst>
                <a:gd name="connsiteX0" fmla="*/ 989893 w 1014415"/>
                <a:gd name="connsiteY0" fmla="*/ 182595 h 1352554"/>
                <a:gd name="connsiteX1" fmla="*/ 887031 w 1014415"/>
                <a:gd name="connsiteY1" fmla="*/ 340844 h 1352554"/>
                <a:gd name="connsiteX2" fmla="*/ 760499 w 1014415"/>
                <a:gd name="connsiteY2" fmla="*/ 303919 h 1352554"/>
                <a:gd name="connsiteX3" fmla="*/ 401735 w 1014415"/>
                <a:gd name="connsiteY3" fmla="*/ 1285062 h 1352554"/>
                <a:gd name="connsiteX4" fmla="*/ 145898 w 1014415"/>
                <a:gd name="connsiteY4" fmla="*/ 1329899 h 1352554"/>
                <a:gd name="connsiteX5" fmla="*/ 285752 w 1014415"/>
                <a:gd name="connsiteY5" fmla="*/ 433155 h 1352554"/>
                <a:gd name="connsiteX6" fmla="*/ 225023 w 1014415"/>
                <a:gd name="connsiteY6" fmla="*/ 264357 h 1352554"/>
                <a:gd name="connsiteX7" fmla="*/ 66775 w 1014415"/>
                <a:gd name="connsiteY7" fmla="*/ 314401 h 1352554"/>
                <a:gd name="connsiteX8" fmla="*/ 190803 w 1014415"/>
                <a:gd name="connsiteY8" fmla="*/ 135120 h 1352554"/>
                <a:gd name="connsiteX9" fmla="*/ 412283 w 1014415"/>
                <a:gd name="connsiteY9" fmla="*/ 53358 h 1352554"/>
                <a:gd name="connsiteX10" fmla="*/ 494046 w 1014415"/>
                <a:gd name="connsiteY10" fmla="*/ 211607 h 1352554"/>
                <a:gd name="connsiteX11" fmla="*/ 451779 w 1014415"/>
                <a:gd name="connsiteY11" fmla="*/ 520192 h 1352554"/>
                <a:gd name="connsiteX12" fmla="*/ 462329 w 1014415"/>
                <a:gd name="connsiteY12" fmla="*/ 522830 h 1352554"/>
                <a:gd name="connsiteX13" fmla="*/ 821094 w 1014415"/>
                <a:gd name="connsiteY13" fmla="*/ 50721 h 1352554"/>
                <a:gd name="connsiteX14" fmla="*/ 989893 w 1014415"/>
                <a:gd name="connsiteY14" fmla="*/ 182595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4415" h="1352554">
                  <a:moveTo>
                    <a:pt x="989893" y="182595"/>
                  </a:moveTo>
                  <a:cubicBezTo>
                    <a:pt x="989893" y="264357"/>
                    <a:pt x="952900" y="303919"/>
                    <a:pt x="887031" y="340844"/>
                  </a:cubicBezTo>
                  <a:cubicBezTo>
                    <a:pt x="852811" y="317039"/>
                    <a:pt x="807906" y="303919"/>
                    <a:pt x="760499" y="303919"/>
                  </a:cubicBezTo>
                  <a:cubicBezTo>
                    <a:pt x="567896" y="303919"/>
                    <a:pt x="354327" y="934277"/>
                    <a:pt x="401735" y="1285062"/>
                  </a:cubicBezTo>
                  <a:lnTo>
                    <a:pt x="145898" y="1329899"/>
                  </a:lnTo>
                  <a:cubicBezTo>
                    <a:pt x="219748" y="976409"/>
                    <a:pt x="285752" y="551842"/>
                    <a:pt x="285752" y="433155"/>
                  </a:cubicBezTo>
                  <a:cubicBezTo>
                    <a:pt x="285752" y="301282"/>
                    <a:pt x="280478" y="264357"/>
                    <a:pt x="225023" y="264357"/>
                  </a:cubicBezTo>
                  <a:cubicBezTo>
                    <a:pt x="169704" y="264357"/>
                    <a:pt x="124799" y="277544"/>
                    <a:pt x="66775" y="314401"/>
                  </a:cubicBezTo>
                  <a:cubicBezTo>
                    <a:pt x="35192" y="277544"/>
                    <a:pt x="37829" y="227432"/>
                    <a:pt x="190803" y="135120"/>
                  </a:cubicBezTo>
                  <a:cubicBezTo>
                    <a:pt x="267291" y="85008"/>
                    <a:pt x="372653" y="53358"/>
                    <a:pt x="412283" y="53358"/>
                  </a:cubicBezTo>
                  <a:cubicBezTo>
                    <a:pt x="475583" y="53358"/>
                    <a:pt x="494046" y="100833"/>
                    <a:pt x="494046" y="211607"/>
                  </a:cubicBezTo>
                  <a:cubicBezTo>
                    <a:pt x="494046" y="311831"/>
                    <a:pt x="467604" y="462168"/>
                    <a:pt x="451779" y="520192"/>
                  </a:cubicBezTo>
                  <a:lnTo>
                    <a:pt x="462329" y="522830"/>
                  </a:lnTo>
                  <a:cubicBezTo>
                    <a:pt x="533540" y="314401"/>
                    <a:pt x="683944" y="50721"/>
                    <a:pt x="821094" y="50721"/>
                  </a:cubicBezTo>
                  <a:cubicBezTo>
                    <a:pt x="921318" y="50721"/>
                    <a:pt x="989893" y="92921"/>
                    <a:pt x="989893" y="1825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6" name="Vrije vorm: vorm 135">
              <a:extLst>
                <a:ext uri="{FF2B5EF4-FFF2-40B4-BE49-F238E27FC236}">
                  <a16:creationId xmlns:a16="http://schemas.microsoft.com/office/drawing/2014/main" id="{74C315FF-1875-442E-9B0E-5A350AB70D68}"/>
                </a:ext>
              </a:extLst>
            </p:cNvPr>
            <p:cNvSpPr/>
            <p:nvPr userDrawn="1"/>
          </p:nvSpPr>
          <p:spPr>
            <a:xfrm>
              <a:off x="2391993" y="6345394"/>
              <a:ext cx="53889" cy="161666"/>
            </a:xfrm>
            <a:custGeom>
              <a:avLst/>
              <a:gdLst>
                <a:gd name="connsiteX0" fmla="*/ 516402 w 676277"/>
                <a:gd name="connsiteY0" fmla="*/ 892145 h 2028831"/>
                <a:gd name="connsiteX1" fmla="*/ 395009 w 676277"/>
                <a:gd name="connsiteY1" fmla="*/ 1670202 h 2028831"/>
                <a:gd name="connsiteX2" fmla="*/ 453102 w 676277"/>
                <a:gd name="connsiteY2" fmla="*/ 1820538 h 2028831"/>
                <a:gd name="connsiteX3" fmla="*/ 627040 w 676277"/>
                <a:gd name="connsiteY3" fmla="*/ 1741414 h 2028831"/>
                <a:gd name="connsiteX4" fmla="*/ 302630 w 676277"/>
                <a:gd name="connsiteY4" fmla="*/ 2021054 h 2028831"/>
                <a:gd name="connsiteX5" fmla="*/ 168186 w 676277"/>
                <a:gd name="connsiteY5" fmla="*/ 1852255 h 2028831"/>
                <a:gd name="connsiteX6" fmla="*/ 292216 w 676277"/>
                <a:gd name="connsiteY6" fmla="*/ 1005557 h 2028831"/>
                <a:gd name="connsiteX7" fmla="*/ 226144 w 676277"/>
                <a:gd name="connsiteY7" fmla="*/ 923795 h 2028831"/>
                <a:gd name="connsiteX8" fmla="*/ 67894 w 676277"/>
                <a:gd name="connsiteY8" fmla="*/ 976544 h 2028831"/>
                <a:gd name="connsiteX9" fmla="*/ 128624 w 676277"/>
                <a:gd name="connsiteY9" fmla="*/ 836758 h 2028831"/>
                <a:gd name="connsiteX10" fmla="*/ 402854 w 676277"/>
                <a:gd name="connsiteY10" fmla="*/ 731259 h 2028831"/>
                <a:gd name="connsiteX11" fmla="*/ 516402 w 676277"/>
                <a:gd name="connsiteY11" fmla="*/ 892145 h 2028831"/>
                <a:gd name="connsiteX12" fmla="*/ 600800 w 676277"/>
                <a:gd name="connsiteY12" fmla="*/ 195850 h 2028831"/>
                <a:gd name="connsiteX13" fmla="*/ 434639 w 676277"/>
                <a:gd name="connsiteY13" fmla="*/ 372561 h 2028831"/>
                <a:gd name="connsiteX14" fmla="*/ 305336 w 676277"/>
                <a:gd name="connsiteY14" fmla="*/ 227500 h 2028831"/>
                <a:gd name="connsiteX15" fmla="*/ 474135 w 676277"/>
                <a:gd name="connsiteY15" fmla="*/ 50721 h 2028831"/>
                <a:gd name="connsiteX16" fmla="*/ 600800 w 676277"/>
                <a:gd name="connsiteY16" fmla="*/ 195850 h 202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6277" h="2028831">
                  <a:moveTo>
                    <a:pt x="516402" y="892145"/>
                  </a:moveTo>
                  <a:cubicBezTo>
                    <a:pt x="516402" y="997644"/>
                    <a:pt x="395009" y="1543603"/>
                    <a:pt x="395009" y="1670202"/>
                  </a:cubicBezTo>
                  <a:cubicBezTo>
                    <a:pt x="395009" y="1796801"/>
                    <a:pt x="426726" y="1820538"/>
                    <a:pt x="453102" y="1820538"/>
                  </a:cubicBezTo>
                  <a:cubicBezTo>
                    <a:pt x="505784" y="1820538"/>
                    <a:pt x="595459" y="1773131"/>
                    <a:pt x="627040" y="1741414"/>
                  </a:cubicBezTo>
                  <a:cubicBezTo>
                    <a:pt x="719353" y="1815263"/>
                    <a:pt x="455740" y="2021054"/>
                    <a:pt x="302630" y="2021054"/>
                  </a:cubicBezTo>
                  <a:cubicBezTo>
                    <a:pt x="226144" y="2021054"/>
                    <a:pt x="168186" y="1965667"/>
                    <a:pt x="168186" y="1852255"/>
                  </a:cubicBezTo>
                  <a:cubicBezTo>
                    <a:pt x="168186" y="1691369"/>
                    <a:pt x="292216" y="1095298"/>
                    <a:pt x="292216" y="1005557"/>
                  </a:cubicBezTo>
                  <a:cubicBezTo>
                    <a:pt x="292216" y="947600"/>
                    <a:pt x="273753" y="923795"/>
                    <a:pt x="226144" y="923795"/>
                  </a:cubicBezTo>
                  <a:cubicBezTo>
                    <a:pt x="176098" y="923795"/>
                    <a:pt x="123349" y="944962"/>
                    <a:pt x="67894" y="976544"/>
                  </a:cubicBezTo>
                  <a:cubicBezTo>
                    <a:pt x="38950" y="942257"/>
                    <a:pt x="38950" y="902695"/>
                    <a:pt x="128624" y="836758"/>
                  </a:cubicBezTo>
                  <a:cubicBezTo>
                    <a:pt x="199837" y="789351"/>
                    <a:pt x="289510" y="731259"/>
                    <a:pt x="402854" y="731259"/>
                  </a:cubicBezTo>
                  <a:cubicBezTo>
                    <a:pt x="484685" y="731259"/>
                    <a:pt x="516402" y="778733"/>
                    <a:pt x="516402" y="892145"/>
                  </a:cubicBezTo>
                  <a:close/>
                  <a:moveTo>
                    <a:pt x="600800" y="195850"/>
                  </a:moveTo>
                  <a:cubicBezTo>
                    <a:pt x="600800" y="296074"/>
                    <a:pt x="553258" y="372561"/>
                    <a:pt x="434639" y="372561"/>
                  </a:cubicBezTo>
                  <a:cubicBezTo>
                    <a:pt x="358153" y="372561"/>
                    <a:pt x="305336" y="317174"/>
                    <a:pt x="305336" y="227500"/>
                  </a:cubicBezTo>
                  <a:cubicBezTo>
                    <a:pt x="305336" y="106175"/>
                    <a:pt x="374045" y="50721"/>
                    <a:pt x="474135" y="50721"/>
                  </a:cubicBezTo>
                  <a:cubicBezTo>
                    <a:pt x="555896" y="50788"/>
                    <a:pt x="600800" y="106175"/>
                    <a:pt x="600800" y="195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7" name="Vrije vorm: vorm 136">
              <a:extLst>
                <a:ext uri="{FF2B5EF4-FFF2-40B4-BE49-F238E27FC236}">
                  <a16:creationId xmlns:a16="http://schemas.microsoft.com/office/drawing/2014/main" id="{CB2B54B8-90C5-4DB5-A4B3-452DC83D48B0}"/>
                </a:ext>
              </a:extLst>
            </p:cNvPr>
            <p:cNvSpPr/>
            <p:nvPr userDrawn="1"/>
          </p:nvSpPr>
          <p:spPr>
            <a:xfrm>
              <a:off x="2450462" y="6399406"/>
              <a:ext cx="70055" cy="107777"/>
            </a:xfrm>
            <a:custGeom>
              <a:avLst/>
              <a:gdLst>
                <a:gd name="connsiteX0" fmla="*/ 889304 w 879160"/>
                <a:gd name="connsiteY0" fmla="*/ 248600 h 1352554"/>
                <a:gd name="connsiteX1" fmla="*/ 683649 w 879160"/>
                <a:gd name="connsiteY1" fmla="*/ 404211 h 1352554"/>
                <a:gd name="connsiteX2" fmla="*/ 556981 w 879160"/>
                <a:gd name="connsiteY2" fmla="*/ 219655 h 1352554"/>
                <a:gd name="connsiteX3" fmla="*/ 253740 w 879160"/>
                <a:gd name="connsiteY3" fmla="*/ 773526 h 1352554"/>
                <a:gd name="connsiteX4" fmla="*/ 520125 w 879160"/>
                <a:gd name="connsiteY4" fmla="*/ 1155893 h 1352554"/>
                <a:gd name="connsiteX5" fmla="*/ 826006 w 879160"/>
                <a:gd name="connsiteY5" fmla="*/ 1050326 h 1352554"/>
                <a:gd name="connsiteX6" fmla="*/ 847173 w 879160"/>
                <a:gd name="connsiteY6" fmla="*/ 1095231 h 1352554"/>
                <a:gd name="connsiteX7" fmla="*/ 398733 w 879160"/>
                <a:gd name="connsiteY7" fmla="*/ 1345792 h 1352554"/>
                <a:gd name="connsiteX8" fmla="*/ 50721 w 879160"/>
                <a:gd name="connsiteY8" fmla="*/ 868340 h 1352554"/>
                <a:gd name="connsiteX9" fmla="*/ 636243 w 879160"/>
                <a:gd name="connsiteY9" fmla="*/ 50721 h 1352554"/>
                <a:gd name="connsiteX10" fmla="*/ 889304 w 879160"/>
                <a:gd name="connsiteY10" fmla="*/ 248600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9160" h="1352554">
                  <a:moveTo>
                    <a:pt x="889304" y="248600"/>
                  </a:moveTo>
                  <a:cubicBezTo>
                    <a:pt x="889304" y="354166"/>
                    <a:pt x="804906" y="404211"/>
                    <a:pt x="683649" y="404211"/>
                  </a:cubicBezTo>
                  <a:cubicBezTo>
                    <a:pt x="683649" y="272404"/>
                    <a:pt x="646657" y="219655"/>
                    <a:pt x="556981" y="219655"/>
                  </a:cubicBezTo>
                  <a:cubicBezTo>
                    <a:pt x="414626" y="219655"/>
                    <a:pt x="253740" y="499228"/>
                    <a:pt x="253740" y="773526"/>
                  </a:cubicBezTo>
                  <a:cubicBezTo>
                    <a:pt x="253740" y="1047756"/>
                    <a:pt x="361945" y="1155893"/>
                    <a:pt x="520125" y="1155893"/>
                  </a:cubicBezTo>
                  <a:cubicBezTo>
                    <a:pt x="630968" y="1155893"/>
                    <a:pt x="746949" y="1108486"/>
                    <a:pt x="826006" y="1050326"/>
                  </a:cubicBezTo>
                  <a:cubicBezTo>
                    <a:pt x="841830" y="1058239"/>
                    <a:pt x="847173" y="1074131"/>
                    <a:pt x="847173" y="1095231"/>
                  </a:cubicBezTo>
                  <a:cubicBezTo>
                    <a:pt x="847173" y="1213850"/>
                    <a:pt x="628330" y="1345792"/>
                    <a:pt x="398733" y="1345792"/>
                  </a:cubicBezTo>
                  <a:cubicBezTo>
                    <a:pt x="185165" y="1345792"/>
                    <a:pt x="50721" y="1234950"/>
                    <a:pt x="50721" y="868340"/>
                  </a:cubicBezTo>
                  <a:cubicBezTo>
                    <a:pt x="50721" y="480630"/>
                    <a:pt x="293370" y="50721"/>
                    <a:pt x="636243" y="50721"/>
                  </a:cubicBezTo>
                  <a:cubicBezTo>
                    <a:pt x="823435" y="50788"/>
                    <a:pt x="889304" y="150945"/>
                    <a:pt x="889304" y="2486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8" name="Vrije vorm: vorm 137">
              <a:extLst>
                <a:ext uri="{FF2B5EF4-FFF2-40B4-BE49-F238E27FC236}">
                  <a16:creationId xmlns:a16="http://schemas.microsoft.com/office/drawing/2014/main" id="{39CE3180-CFC1-4B0F-8C2E-28667D5116A7}"/>
                </a:ext>
              </a:extLst>
            </p:cNvPr>
            <p:cNvSpPr/>
            <p:nvPr userDrawn="1"/>
          </p:nvSpPr>
          <p:spPr>
            <a:xfrm>
              <a:off x="2524402" y="6339719"/>
              <a:ext cx="102388" cy="167055"/>
            </a:xfrm>
            <a:custGeom>
              <a:avLst/>
              <a:gdLst>
                <a:gd name="connsiteX0" fmla="*/ 527501 w 1284926"/>
                <a:gd name="connsiteY0" fmla="*/ 193213 h 2096459"/>
                <a:gd name="connsiteX1" fmla="*/ 435190 w 1284926"/>
                <a:gd name="connsiteY1" fmla="*/ 968632 h 2096459"/>
                <a:gd name="connsiteX2" fmla="*/ 395560 w 1284926"/>
                <a:gd name="connsiteY2" fmla="*/ 1232312 h 2096459"/>
                <a:gd name="connsiteX3" fmla="*/ 408748 w 1284926"/>
                <a:gd name="connsiteY3" fmla="*/ 1242863 h 2096459"/>
                <a:gd name="connsiteX4" fmla="*/ 925761 w 1284926"/>
                <a:gd name="connsiteY4" fmla="*/ 799766 h 2096459"/>
                <a:gd name="connsiteX5" fmla="*/ 1112955 w 1284926"/>
                <a:gd name="connsiteY5" fmla="*/ 1052964 h 2096459"/>
                <a:gd name="connsiteX6" fmla="*/ 1004886 w 1284926"/>
                <a:gd name="connsiteY6" fmla="*/ 1738709 h 2096459"/>
                <a:gd name="connsiteX7" fmla="*/ 1070822 w 1284926"/>
                <a:gd name="connsiteY7" fmla="*/ 1881065 h 2096459"/>
                <a:gd name="connsiteX8" fmla="*/ 1239621 w 1284926"/>
                <a:gd name="connsiteY8" fmla="*/ 1804578 h 2096459"/>
                <a:gd name="connsiteX9" fmla="*/ 915211 w 1284926"/>
                <a:gd name="connsiteY9" fmla="*/ 2092131 h 2096459"/>
                <a:gd name="connsiteX10" fmla="*/ 785907 w 1284926"/>
                <a:gd name="connsiteY10" fmla="*/ 1844208 h 2096459"/>
                <a:gd name="connsiteX11" fmla="*/ 894112 w 1284926"/>
                <a:gd name="connsiteY11" fmla="*/ 1182200 h 2096459"/>
                <a:gd name="connsiteX12" fmla="*/ 777995 w 1284926"/>
                <a:gd name="connsiteY12" fmla="*/ 1002852 h 2096459"/>
                <a:gd name="connsiteX13" fmla="*/ 474751 w 1284926"/>
                <a:gd name="connsiteY13" fmla="*/ 1332537 h 2096459"/>
                <a:gd name="connsiteX14" fmla="*/ 335034 w 1284926"/>
                <a:gd name="connsiteY14" fmla="*/ 2034107 h 2096459"/>
                <a:gd name="connsiteX15" fmla="*/ 100297 w 1284926"/>
                <a:gd name="connsiteY15" fmla="*/ 2076306 h 2096459"/>
                <a:gd name="connsiteX16" fmla="*/ 298040 w 1284926"/>
                <a:gd name="connsiteY16" fmla="*/ 348756 h 2096459"/>
                <a:gd name="connsiteX17" fmla="*/ 226829 w 1284926"/>
                <a:gd name="connsiteY17" fmla="*/ 216882 h 2096459"/>
                <a:gd name="connsiteX18" fmla="*/ 65943 w 1284926"/>
                <a:gd name="connsiteY18" fmla="*/ 224795 h 2096459"/>
                <a:gd name="connsiteX19" fmla="*/ 84404 w 1284926"/>
                <a:gd name="connsiteY19" fmla="*/ 143033 h 2096459"/>
                <a:gd name="connsiteX20" fmla="*/ 472048 w 1284926"/>
                <a:gd name="connsiteY20" fmla="*/ 50721 h 2096459"/>
                <a:gd name="connsiteX21" fmla="*/ 527501 w 1284926"/>
                <a:gd name="connsiteY21" fmla="*/ 193213 h 2096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84926" h="2096459">
                  <a:moveTo>
                    <a:pt x="527501" y="193213"/>
                  </a:moveTo>
                  <a:cubicBezTo>
                    <a:pt x="527501" y="280250"/>
                    <a:pt x="474685" y="704884"/>
                    <a:pt x="435190" y="968632"/>
                  </a:cubicBezTo>
                  <a:cubicBezTo>
                    <a:pt x="419364" y="1082043"/>
                    <a:pt x="408748" y="1163805"/>
                    <a:pt x="395560" y="1232312"/>
                  </a:cubicBezTo>
                  <a:lnTo>
                    <a:pt x="408748" y="1242863"/>
                  </a:lnTo>
                  <a:cubicBezTo>
                    <a:pt x="548465" y="950170"/>
                    <a:pt x="711989" y="799766"/>
                    <a:pt x="925761" y="799766"/>
                  </a:cubicBezTo>
                  <a:cubicBezTo>
                    <a:pt x="1057568" y="799766"/>
                    <a:pt x="1115592" y="894715"/>
                    <a:pt x="1112955" y="1052964"/>
                  </a:cubicBezTo>
                  <a:cubicBezTo>
                    <a:pt x="1112955" y="1174288"/>
                    <a:pt x="1007524" y="1585735"/>
                    <a:pt x="1004886" y="1738709"/>
                  </a:cubicBezTo>
                  <a:cubicBezTo>
                    <a:pt x="1004886" y="1852188"/>
                    <a:pt x="1025917" y="1881065"/>
                    <a:pt x="1070822" y="1881065"/>
                  </a:cubicBezTo>
                  <a:cubicBezTo>
                    <a:pt x="1123505" y="1881065"/>
                    <a:pt x="1197353" y="1846846"/>
                    <a:pt x="1239621" y="1804578"/>
                  </a:cubicBezTo>
                  <a:cubicBezTo>
                    <a:pt x="1337209" y="1870583"/>
                    <a:pt x="1057636" y="2092131"/>
                    <a:pt x="915211" y="2092131"/>
                  </a:cubicBezTo>
                  <a:cubicBezTo>
                    <a:pt x="822899" y="2092131"/>
                    <a:pt x="783270" y="1994544"/>
                    <a:pt x="785907" y="1844208"/>
                  </a:cubicBezTo>
                  <a:cubicBezTo>
                    <a:pt x="788545" y="1709697"/>
                    <a:pt x="891475" y="1306094"/>
                    <a:pt x="894112" y="1182200"/>
                  </a:cubicBezTo>
                  <a:cubicBezTo>
                    <a:pt x="896750" y="1050326"/>
                    <a:pt x="875649" y="1002852"/>
                    <a:pt x="777995" y="1002852"/>
                  </a:cubicBezTo>
                  <a:cubicBezTo>
                    <a:pt x="701507" y="1002852"/>
                    <a:pt x="553877" y="1171650"/>
                    <a:pt x="474751" y="1332537"/>
                  </a:cubicBezTo>
                  <a:cubicBezTo>
                    <a:pt x="356132" y="1569910"/>
                    <a:pt x="321778" y="1796666"/>
                    <a:pt x="335034" y="2034107"/>
                  </a:cubicBezTo>
                  <a:lnTo>
                    <a:pt x="100297" y="2076306"/>
                  </a:lnTo>
                  <a:cubicBezTo>
                    <a:pt x="187333" y="1509248"/>
                    <a:pt x="295404" y="559755"/>
                    <a:pt x="298040" y="348756"/>
                  </a:cubicBezTo>
                  <a:cubicBezTo>
                    <a:pt x="300677" y="253807"/>
                    <a:pt x="287491" y="216882"/>
                    <a:pt x="226829" y="216882"/>
                  </a:cubicBezTo>
                  <a:cubicBezTo>
                    <a:pt x="171510" y="216882"/>
                    <a:pt x="123968" y="224795"/>
                    <a:pt x="65943" y="224795"/>
                  </a:cubicBezTo>
                  <a:cubicBezTo>
                    <a:pt x="42137" y="190507"/>
                    <a:pt x="44774" y="166770"/>
                    <a:pt x="84404" y="143033"/>
                  </a:cubicBezTo>
                  <a:cubicBezTo>
                    <a:pt x="163529" y="95558"/>
                    <a:pt x="435258" y="50721"/>
                    <a:pt x="472048" y="50721"/>
                  </a:cubicBezTo>
                  <a:cubicBezTo>
                    <a:pt x="516953" y="50788"/>
                    <a:pt x="530138" y="79801"/>
                    <a:pt x="527501" y="193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9" name="Vrije vorm: vorm 138">
              <a:extLst>
                <a:ext uri="{FF2B5EF4-FFF2-40B4-BE49-F238E27FC236}">
                  <a16:creationId xmlns:a16="http://schemas.microsoft.com/office/drawing/2014/main" id="{2630FAB6-FEC6-412C-A18A-DA59AB19D6BB}"/>
                </a:ext>
              </a:extLst>
            </p:cNvPr>
            <p:cNvSpPr/>
            <p:nvPr userDrawn="1"/>
          </p:nvSpPr>
          <p:spPr>
            <a:xfrm>
              <a:off x="2628790" y="6374817"/>
              <a:ext cx="64666" cy="134721"/>
            </a:xfrm>
            <a:custGeom>
              <a:avLst/>
              <a:gdLst>
                <a:gd name="connsiteX0" fmla="*/ 442549 w 811532"/>
                <a:gd name="connsiteY0" fmla="*/ 567735 h 1690692"/>
                <a:gd name="connsiteX1" fmla="*/ 360786 w 811532"/>
                <a:gd name="connsiteY1" fmla="*/ 1237655 h 1690692"/>
                <a:gd name="connsiteX2" fmla="*/ 450460 w 811532"/>
                <a:gd name="connsiteY2" fmla="*/ 1443311 h 1690692"/>
                <a:gd name="connsiteX3" fmla="*/ 669304 w 811532"/>
                <a:gd name="connsiteY3" fmla="*/ 1308867 h 1690692"/>
                <a:gd name="connsiteX4" fmla="*/ 579629 w 811532"/>
                <a:gd name="connsiteY4" fmla="*/ 1548878 h 1690692"/>
                <a:gd name="connsiteX5" fmla="*/ 294849 w 811532"/>
                <a:gd name="connsiteY5" fmla="*/ 1651740 h 1690692"/>
                <a:gd name="connsiteX6" fmla="*/ 136600 w 811532"/>
                <a:gd name="connsiteY6" fmla="*/ 1358911 h 1690692"/>
                <a:gd name="connsiteX7" fmla="*/ 244668 w 811532"/>
                <a:gd name="connsiteY7" fmla="*/ 551842 h 1690692"/>
                <a:gd name="connsiteX8" fmla="*/ 57477 w 811532"/>
                <a:gd name="connsiteY8" fmla="*/ 533447 h 1690692"/>
                <a:gd name="connsiteX9" fmla="*/ 149652 w 811532"/>
                <a:gd name="connsiteY9" fmla="*/ 420036 h 1690692"/>
                <a:gd name="connsiteX10" fmla="*/ 268407 w 811532"/>
                <a:gd name="connsiteY10" fmla="*/ 412123 h 1690692"/>
                <a:gd name="connsiteX11" fmla="*/ 315813 w 811532"/>
                <a:gd name="connsiteY11" fmla="*/ 114088 h 1690692"/>
                <a:gd name="connsiteX12" fmla="*/ 521604 w 811532"/>
                <a:gd name="connsiteY12" fmla="*/ 50721 h 1690692"/>
                <a:gd name="connsiteX13" fmla="*/ 466285 w 811532"/>
                <a:gd name="connsiteY13" fmla="*/ 420036 h 1690692"/>
                <a:gd name="connsiteX14" fmla="*/ 774872 w 811532"/>
                <a:gd name="connsiteY14" fmla="*/ 406848 h 1690692"/>
                <a:gd name="connsiteX15" fmla="*/ 679921 w 811532"/>
                <a:gd name="connsiteY15" fmla="*/ 580922 h 1690692"/>
                <a:gd name="connsiteX16" fmla="*/ 442549 w 811532"/>
                <a:gd name="connsiteY16" fmla="*/ 567735 h 169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1532" h="1690692">
                  <a:moveTo>
                    <a:pt x="442549" y="567735"/>
                  </a:moveTo>
                  <a:cubicBezTo>
                    <a:pt x="395006" y="831483"/>
                    <a:pt x="368699" y="1108418"/>
                    <a:pt x="360786" y="1237655"/>
                  </a:cubicBezTo>
                  <a:cubicBezTo>
                    <a:pt x="352873" y="1390629"/>
                    <a:pt x="371336" y="1443311"/>
                    <a:pt x="450460" y="1443311"/>
                  </a:cubicBezTo>
                  <a:cubicBezTo>
                    <a:pt x="508418" y="1443311"/>
                    <a:pt x="579629" y="1398541"/>
                    <a:pt x="669304" y="1308867"/>
                  </a:cubicBezTo>
                  <a:cubicBezTo>
                    <a:pt x="732604" y="1374804"/>
                    <a:pt x="701021" y="1453928"/>
                    <a:pt x="579629" y="1548878"/>
                  </a:cubicBezTo>
                  <a:cubicBezTo>
                    <a:pt x="474064" y="1635915"/>
                    <a:pt x="397644" y="1651740"/>
                    <a:pt x="294849" y="1651740"/>
                  </a:cubicBezTo>
                  <a:cubicBezTo>
                    <a:pt x="165545" y="1651740"/>
                    <a:pt x="118139" y="1564703"/>
                    <a:pt x="136600" y="1358911"/>
                  </a:cubicBezTo>
                  <a:cubicBezTo>
                    <a:pt x="147014" y="1213850"/>
                    <a:pt x="199900" y="805108"/>
                    <a:pt x="244668" y="551842"/>
                  </a:cubicBezTo>
                  <a:lnTo>
                    <a:pt x="57477" y="533447"/>
                  </a:lnTo>
                  <a:cubicBezTo>
                    <a:pt x="39014" y="478060"/>
                    <a:pt x="54839" y="433291"/>
                    <a:pt x="149652" y="420036"/>
                  </a:cubicBezTo>
                  <a:cubicBezTo>
                    <a:pt x="189281" y="412123"/>
                    <a:pt x="218363" y="412123"/>
                    <a:pt x="268407" y="412123"/>
                  </a:cubicBezTo>
                  <a:lnTo>
                    <a:pt x="315813" y="114088"/>
                  </a:lnTo>
                  <a:cubicBezTo>
                    <a:pt x="371268" y="74526"/>
                    <a:pt x="450394" y="50721"/>
                    <a:pt x="521604" y="50721"/>
                  </a:cubicBezTo>
                  <a:lnTo>
                    <a:pt x="466285" y="420036"/>
                  </a:lnTo>
                  <a:cubicBezTo>
                    <a:pt x="511056" y="422673"/>
                    <a:pt x="729899" y="420036"/>
                    <a:pt x="774872" y="406848"/>
                  </a:cubicBezTo>
                  <a:cubicBezTo>
                    <a:pt x="819640" y="496523"/>
                    <a:pt x="780145" y="580922"/>
                    <a:pt x="679921" y="580922"/>
                  </a:cubicBezTo>
                  <a:cubicBezTo>
                    <a:pt x="621964" y="580922"/>
                    <a:pt x="490023" y="573010"/>
                    <a:pt x="442549" y="5677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140" name="LOGO Beeld">
            <a:extLst>
              <a:ext uri="{FF2B5EF4-FFF2-40B4-BE49-F238E27FC236}">
                <a16:creationId xmlns:a16="http://schemas.microsoft.com/office/drawing/2014/main" id="{E699FBD3-4DDC-40EE-9338-E8C2E28051C1}"/>
              </a:ext>
            </a:extLst>
          </p:cNvPr>
          <p:cNvGrpSpPr/>
          <p:nvPr userDrawn="1"/>
        </p:nvGrpSpPr>
        <p:grpSpPr>
          <a:xfrm>
            <a:off x="118927" y="-775084"/>
            <a:ext cx="447275" cy="657446"/>
            <a:chOff x="400549" y="6015666"/>
            <a:chExt cx="447275" cy="657446"/>
          </a:xfrm>
        </p:grpSpPr>
        <p:sp>
          <p:nvSpPr>
            <p:cNvPr id="141" name="Vrije vorm: vorm 140">
              <a:extLst>
                <a:ext uri="{FF2B5EF4-FFF2-40B4-BE49-F238E27FC236}">
                  <a16:creationId xmlns:a16="http://schemas.microsoft.com/office/drawing/2014/main" id="{D4374D96-574A-4344-84FD-18F38BAE41F4}"/>
                </a:ext>
              </a:extLst>
            </p:cNvPr>
            <p:cNvSpPr/>
            <p:nvPr/>
          </p:nvSpPr>
          <p:spPr>
            <a:xfrm>
              <a:off x="480357" y="6048246"/>
              <a:ext cx="274832" cy="436497"/>
            </a:xfrm>
            <a:custGeom>
              <a:avLst/>
              <a:gdLst>
                <a:gd name="connsiteX0" fmla="*/ 1136467 w 3449013"/>
                <a:gd name="connsiteY0" fmla="*/ 1866803 h 5477844"/>
                <a:gd name="connsiteX1" fmla="*/ 1135926 w 3449013"/>
                <a:gd name="connsiteY1" fmla="*/ 1861866 h 5477844"/>
                <a:gd name="connsiteX2" fmla="*/ 1084529 w 3449013"/>
                <a:gd name="connsiteY2" fmla="*/ 1800393 h 5477844"/>
                <a:gd name="connsiteX3" fmla="*/ 992082 w 3449013"/>
                <a:gd name="connsiteY3" fmla="*/ 2285554 h 5477844"/>
                <a:gd name="connsiteX4" fmla="*/ 1196588 w 3449013"/>
                <a:gd name="connsiteY4" fmla="*/ 2270067 h 5477844"/>
                <a:gd name="connsiteX5" fmla="*/ 1193207 w 3449013"/>
                <a:gd name="connsiteY5" fmla="*/ 2251740 h 5477844"/>
                <a:gd name="connsiteX6" fmla="*/ 1136467 w 3449013"/>
                <a:gd name="connsiteY6" fmla="*/ 1866803 h 5477844"/>
                <a:gd name="connsiteX7" fmla="*/ 2475293 w 3449013"/>
                <a:gd name="connsiteY7" fmla="*/ 1797552 h 5477844"/>
                <a:gd name="connsiteX8" fmla="*/ 2399685 w 3449013"/>
                <a:gd name="connsiteY8" fmla="*/ 1851181 h 5477844"/>
                <a:gd name="connsiteX9" fmla="*/ 2398468 w 3449013"/>
                <a:gd name="connsiteY9" fmla="*/ 1858011 h 5477844"/>
                <a:gd name="connsiteX10" fmla="*/ 2333343 w 3449013"/>
                <a:gd name="connsiteY10" fmla="*/ 2162133 h 5477844"/>
                <a:gd name="connsiteX11" fmla="*/ 2327594 w 3449013"/>
                <a:gd name="connsiteY11" fmla="*/ 2184721 h 5477844"/>
                <a:gd name="connsiteX12" fmla="*/ 2464879 w 3449013"/>
                <a:gd name="connsiteY12" fmla="*/ 2174374 h 5477844"/>
                <a:gd name="connsiteX13" fmla="*/ 2475293 w 3449013"/>
                <a:gd name="connsiteY13" fmla="*/ 1797552 h 5477844"/>
                <a:gd name="connsiteX14" fmla="*/ 1055246 w 3449013"/>
                <a:gd name="connsiteY14" fmla="*/ 4206722 h 5477844"/>
                <a:gd name="connsiteX15" fmla="*/ 1022109 w 3449013"/>
                <a:gd name="connsiteY15" fmla="*/ 4163778 h 5477844"/>
                <a:gd name="connsiteX16" fmla="*/ 904233 w 3449013"/>
                <a:gd name="connsiteY16" fmla="*/ 4042116 h 5477844"/>
                <a:gd name="connsiteX17" fmla="*/ 773239 w 3449013"/>
                <a:gd name="connsiteY17" fmla="*/ 3727918 h 5477844"/>
                <a:gd name="connsiteX18" fmla="*/ 715755 w 3449013"/>
                <a:gd name="connsiteY18" fmla="*/ 3510833 h 5477844"/>
                <a:gd name="connsiteX19" fmla="*/ 594025 w 3449013"/>
                <a:gd name="connsiteY19" fmla="*/ 2590284 h 5477844"/>
                <a:gd name="connsiteX20" fmla="*/ 869946 w 3449013"/>
                <a:gd name="connsiteY20" fmla="*/ 1217374 h 5477844"/>
                <a:gd name="connsiteX21" fmla="*/ 1049363 w 3449013"/>
                <a:gd name="connsiteY21" fmla="*/ 1141225 h 5477844"/>
                <a:gd name="connsiteX22" fmla="*/ 831601 w 3449013"/>
                <a:gd name="connsiteY22" fmla="*/ 375950 h 5477844"/>
                <a:gd name="connsiteX23" fmla="*/ 858923 w 3449013"/>
                <a:gd name="connsiteY23" fmla="*/ 128365 h 5477844"/>
                <a:gd name="connsiteX24" fmla="*/ 465465 w 3449013"/>
                <a:gd name="connsiteY24" fmla="*/ 135533 h 5477844"/>
                <a:gd name="connsiteX25" fmla="*/ 114747 w 3449013"/>
                <a:gd name="connsiteY25" fmla="*/ 2527729 h 5477844"/>
                <a:gd name="connsiteX26" fmla="*/ 781760 w 3449013"/>
                <a:gd name="connsiteY26" fmla="*/ 4566502 h 5477844"/>
                <a:gd name="connsiteX27" fmla="*/ 1137617 w 3449013"/>
                <a:gd name="connsiteY27" fmla="*/ 5222287 h 5477844"/>
                <a:gd name="connsiteX28" fmla="*/ 1169334 w 3449013"/>
                <a:gd name="connsiteY28" fmla="*/ 5213158 h 5477844"/>
                <a:gd name="connsiteX29" fmla="*/ 1055584 w 3449013"/>
                <a:gd name="connsiteY29" fmla="*/ 4211389 h 5477844"/>
                <a:gd name="connsiteX30" fmla="*/ 1055246 w 3449013"/>
                <a:gd name="connsiteY30" fmla="*/ 4206722 h 5477844"/>
                <a:gd name="connsiteX31" fmla="*/ 3000084 w 3449013"/>
                <a:gd name="connsiteY31" fmla="*/ 180776 h 5477844"/>
                <a:gd name="connsiteX32" fmla="*/ 2606626 w 3449013"/>
                <a:gd name="connsiteY32" fmla="*/ 173608 h 5477844"/>
                <a:gd name="connsiteX33" fmla="*/ 2633948 w 3449013"/>
                <a:gd name="connsiteY33" fmla="*/ 421193 h 5477844"/>
                <a:gd name="connsiteX34" fmla="*/ 2384672 w 3449013"/>
                <a:gd name="connsiteY34" fmla="*/ 1199385 h 5477844"/>
                <a:gd name="connsiteX35" fmla="*/ 2623330 w 3449013"/>
                <a:gd name="connsiteY35" fmla="*/ 1335114 h 5477844"/>
                <a:gd name="connsiteX36" fmla="*/ 2723352 w 3449013"/>
                <a:gd name="connsiteY36" fmla="*/ 2137179 h 5477844"/>
                <a:gd name="connsiteX37" fmla="*/ 2723825 w 3449013"/>
                <a:gd name="connsiteY37" fmla="*/ 2154829 h 5477844"/>
                <a:gd name="connsiteX38" fmla="*/ 2889986 w 3449013"/>
                <a:gd name="connsiteY38" fmla="*/ 2142251 h 5477844"/>
                <a:gd name="connsiteX39" fmla="*/ 2930360 w 3449013"/>
                <a:gd name="connsiteY39" fmla="*/ 2676645 h 5477844"/>
                <a:gd name="connsiteX40" fmla="*/ 2952677 w 3449013"/>
                <a:gd name="connsiteY40" fmla="*/ 2665554 h 5477844"/>
                <a:gd name="connsiteX41" fmla="*/ 2961131 w 3449013"/>
                <a:gd name="connsiteY41" fmla="*/ 2649188 h 5477844"/>
                <a:gd name="connsiteX42" fmla="*/ 2961942 w 3449013"/>
                <a:gd name="connsiteY42" fmla="*/ 2649120 h 5477844"/>
                <a:gd name="connsiteX43" fmla="*/ 2961536 w 3449013"/>
                <a:gd name="connsiteY43" fmla="*/ 2644454 h 5477844"/>
                <a:gd name="connsiteX44" fmla="*/ 3031869 w 3449013"/>
                <a:gd name="connsiteY44" fmla="*/ 2799186 h 5477844"/>
                <a:gd name="connsiteX45" fmla="*/ 3001437 w 3449013"/>
                <a:gd name="connsiteY45" fmla="*/ 2964739 h 5477844"/>
                <a:gd name="connsiteX46" fmla="*/ 2970396 w 3449013"/>
                <a:gd name="connsiteY46" fmla="*/ 2991046 h 5477844"/>
                <a:gd name="connsiteX47" fmla="*/ 2958020 w 3449013"/>
                <a:gd name="connsiteY47" fmla="*/ 2995172 h 5477844"/>
                <a:gd name="connsiteX48" fmla="*/ 2955450 w 3449013"/>
                <a:gd name="connsiteY48" fmla="*/ 3008764 h 5477844"/>
                <a:gd name="connsiteX49" fmla="*/ 2999070 w 3449013"/>
                <a:gd name="connsiteY49" fmla="*/ 3585967 h 5477844"/>
                <a:gd name="connsiteX50" fmla="*/ 3001978 w 3449013"/>
                <a:gd name="connsiteY50" fmla="*/ 3663401 h 5477844"/>
                <a:gd name="connsiteX51" fmla="*/ 2461497 w 3449013"/>
                <a:gd name="connsiteY51" fmla="*/ 4568733 h 5477844"/>
                <a:gd name="connsiteX52" fmla="*/ 2453855 w 3449013"/>
                <a:gd name="connsiteY52" fmla="*/ 4572859 h 5477844"/>
                <a:gd name="connsiteX53" fmla="*/ 2351196 w 3449013"/>
                <a:gd name="connsiteY53" fmla="*/ 5446879 h 5477844"/>
                <a:gd name="connsiteX54" fmla="*/ 2366751 w 3449013"/>
                <a:gd name="connsiteY54" fmla="*/ 5451140 h 5477844"/>
                <a:gd name="connsiteX55" fmla="*/ 3350734 w 3449013"/>
                <a:gd name="connsiteY55" fmla="*/ 2573107 h 5477844"/>
                <a:gd name="connsiteX56" fmla="*/ 3000084 w 3449013"/>
                <a:gd name="connsiteY56" fmla="*/ 180776 h 5477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49013" h="5477844">
                  <a:moveTo>
                    <a:pt x="1136467" y="1866803"/>
                  </a:moveTo>
                  <a:lnTo>
                    <a:pt x="1135926" y="1861866"/>
                  </a:lnTo>
                  <a:lnTo>
                    <a:pt x="1084529" y="1800393"/>
                  </a:lnTo>
                  <a:lnTo>
                    <a:pt x="992082" y="2285554"/>
                  </a:lnTo>
                  <a:lnTo>
                    <a:pt x="1196588" y="2270067"/>
                  </a:lnTo>
                  <a:lnTo>
                    <a:pt x="1193207" y="2251740"/>
                  </a:lnTo>
                  <a:cubicBezTo>
                    <a:pt x="1164803" y="2098158"/>
                    <a:pt x="1136738" y="1869102"/>
                    <a:pt x="1136467" y="1866803"/>
                  </a:cubicBezTo>
                  <a:close/>
                  <a:moveTo>
                    <a:pt x="2475293" y="1797552"/>
                  </a:moveTo>
                  <a:lnTo>
                    <a:pt x="2399685" y="1851181"/>
                  </a:lnTo>
                  <a:lnTo>
                    <a:pt x="2398468" y="1858011"/>
                  </a:lnTo>
                  <a:cubicBezTo>
                    <a:pt x="2398130" y="1859567"/>
                    <a:pt x="2369997" y="2018357"/>
                    <a:pt x="2333343" y="2162133"/>
                  </a:cubicBezTo>
                  <a:lnTo>
                    <a:pt x="2327594" y="2184721"/>
                  </a:lnTo>
                  <a:lnTo>
                    <a:pt x="2464879" y="2174374"/>
                  </a:lnTo>
                  <a:lnTo>
                    <a:pt x="2475293" y="1797552"/>
                  </a:lnTo>
                  <a:close/>
                  <a:moveTo>
                    <a:pt x="1055246" y="4206722"/>
                  </a:moveTo>
                  <a:lnTo>
                    <a:pt x="1022109" y="4163778"/>
                  </a:lnTo>
                  <a:cubicBezTo>
                    <a:pt x="990459" y="4123607"/>
                    <a:pt x="914784" y="4052057"/>
                    <a:pt x="904233" y="4042116"/>
                  </a:cubicBezTo>
                  <a:cubicBezTo>
                    <a:pt x="834847" y="3926540"/>
                    <a:pt x="773915" y="3729879"/>
                    <a:pt x="773239" y="3727918"/>
                  </a:cubicBezTo>
                  <a:cubicBezTo>
                    <a:pt x="773442" y="3728594"/>
                    <a:pt x="715755" y="3510833"/>
                    <a:pt x="715755" y="3510833"/>
                  </a:cubicBezTo>
                  <a:cubicBezTo>
                    <a:pt x="715755" y="3509818"/>
                    <a:pt x="594025" y="2590284"/>
                    <a:pt x="594025" y="2590284"/>
                  </a:cubicBezTo>
                  <a:cubicBezTo>
                    <a:pt x="637104" y="2034317"/>
                    <a:pt x="801642" y="1344852"/>
                    <a:pt x="869946" y="1217374"/>
                  </a:cubicBezTo>
                  <a:cubicBezTo>
                    <a:pt x="922290" y="1190932"/>
                    <a:pt x="984981" y="1164895"/>
                    <a:pt x="1049363" y="1141225"/>
                  </a:cubicBezTo>
                  <a:cubicBezTo>
                    <a:pt x="902543" y="916228"/>
                    <a:pt x="824027" y="645108"/>
                    <a:pt x="831601" y="375950"/>
                  </a:cubicBezTo>
                  <a:cubicBezTo>
                    <a:pt x="834171" y="286614"/>
                    <a:pt x="858923" y="128365"/>
                    <a:pt x="858923" y="128365"/>
                  </a:cubicBezTo>
                  <a:cubicBezTo>
                    <a:pt x="821390" y="-3644"/>
                    <a:pt x="617086" y="56003"/>
                    <a:pt x="465465" y="135533"/>
                  </a:cubicBezTo>
                  <a:cubicBezTo>
                    <a:pt x="255345" y="397929"/>
                    <a:pt x="-93614" y="1131149"/>
                    <a:pt x="114747" y="2527729"/>
                  </a:cubicBezTo>
                  <a:cubicBezTo>
                    <a:pt x="205166" y="3133944"/>
                    <a:pt x="464180" y="3829494"/>
                    <a:pt x="781760" y="4566502"/>
                  </a:cubicBezTo>
                  <a:cubicBezTo>
                    <a:pt x="906195" y="4768032"/>
                    <a:pt x="1025084" y="4986943"/>
                    <a:pt x="1137617" y="5222287"/>
                  </a:cubicBezTo>
                  <a:lnTo>
                    <a:pt x="1169334" y="5213158"/>
                  </a:lnTo>
                  <a:cubicBezTo>
                    <a:pt x="1119357" y="4794678"/>
                    <a:pt x="1081080" y="4457756"/>
                    <a:pt x="1055584" y="4211389"/>
                  </a:cubicBezTo>
                  <a:lnTo>
                    <a:pt x="1055246" y="4206722"/>
                  </a:lnTo>
                  <a:close/>
                  <a:moveTo>
                    <a:pt x="3000084" y="180776"/>
                  </a:moveTo>
                  <a:cubicBezTo>
                    <a:pt x="2848463" y="101179"/>
                    <a:pt x="2644092" y="41531"/>
                    <a:pt x="2606626" y="173608"/>
                  </a:cubicBezTo>
                  <a:cubicBezTo>
                    <a:pt x="2606626" y="173608"/>
                    <a:pt x="2631446" y="331857"/>
                    <a:pt x="2633948" y="421193"/>
                  </a:cubicBezTo>
                  <a:cubicBezTo>
                    <a:pt x="2641590" y="695559"/>
                    <a:pt x="2545288" y="971886"/>
                    <a:pt x="2384672" y="1199385"/>
                  </a:cubicBezTo>
                  <a:cubicBezTo>
                    <a:pt x="2463255" y="1234957"/>
                    <a:pt x="2550428" y="1281350"/>
                    <a:pt x="2623330" y="1335114"/>
                  </a:cubicBezTo>
                  <a:cubicBezTo>
                    <a:pt x="2701170" y="1527312"/>
                    <a:pt x="2719226" y="1959318"/>
                    <a:pt x="2723352" y="2137179"/>
                  </a:cubicBezTo>
                  <a:lnTo>
                    <a:pt x="2723825" y="2154829"/>
                  </a:lnTo>
                  <a:cubicBezTo>
                    <a:pt x="2723825" y="2154829"/>
                    <a:pt x="2863003" y="2144415"/>
                    <a:pt x="2889986" y="2142251"/>
                  </a:cubicBezTo>
                  <a:cubicBezTo>
                    <a:pt x="2892286" y="2173562"/>
                    <a:pt x="2930360" y="2676645"/>
                    <a:pt x="2930360" y="2676645"/>
                  </a:cubicBezTo>
                  <a:lnTo>
                    <a:pt x="2952677" y="2665554"/>
                  </a:lnTo>
                  <a:cubicBezTo>
                    <a:pt x="2958628" y="2662511"/>
                    <a:pt x="2960996" y="2660955"/>
                    <a:pt x="2961131" y="2649188"/>
                  </a:cubicBezTo>
                  <a:lnTo>
                    <a:pt x="2961942" y="2649120"/>
                  </a:lnTo>
                  <a:cubicBezTo>
                    <a:pt x="2961942" y="2649120"/>
                    <a:pt x="2961536" y="2644589"/>
                    <a:pt x="2961536" y="2644454"/>
                  </a:cubicBezTo>
                  <a:cubicBezTo>
                    <a:pt x="2988587" y="2670153"/>
                    <a:pt x="3025986" y="2719453"/>
                    <a:pt x="3031869" y="2799186"/>
                  </a:cubicBezTo>
                  <a:cubicBezTo>
                    <a:pt x="3030990" y="2803988"/>
                    <a:pt x="3003263" y="2955001"/>
                    <a:pt x="3001437" y="2964739"/>
                  </a:cubicBezTo>
                  <a:cubicBezTo>
                    <a:pt x="2989061" y="2977453"/>
                    <a:pt x="2975130" y="2989356"/>
                    <a:pt x="2970396" y="2991046"/>
                  </a:cubicBezTo>
                  <a:lnTo>
                    <a:pt x="2958020" y="2995172"/>
                  </a:lnTo>
                  <a:lnTo>
                    <a:pt x="2955450" y="3008764"/>
                  </a:lnTo>
                  <a:lnTo>
                    <a:pt x="2999070" y="3585967"/>
                  </a:lnTo>
                  <a:cubicBezTo>
                    <a:pt x="3000963" y="3611868"/>
                    <a:pt x="3001978" y="3637635"/>
                    <a:pt x="3001978" y="3663401"/>
                  </a:cubicBezTo>
                  <a:cubicBezTo>
                    <a:pt x="3001978" y="4038938"/>
                    <a:pt x="2795646" y="4388438"/>
                    <a:pt x="2461497" y="4568733"/>
                  </a:cubicBezTo>
                  <a:lnTo>
                    <a:pt x="2453855" y="4572859"/>
                  </a:lnTo>
                  <a:lnTo>
                    <a:pt x="2351196" y="5446879"/>
                  </a:lnTo>
                  <a:lnTo>
                    <a:pt x="2366751" y="5451140"/>
                  </a:lnTo>
                  <a:cubicBezTo>
                    <a:pt x="2819383" y="4406224"/>
                    <a:pt x="3226366" y="3406754"/>
                    <a:pt x="3350734" y="2573107"/>
                  </a:cubicBezTo>
                  <a:cubicBezTo>
                    <a:pt x="3559028" y="1176392"/>
                    <a:pt x="3210203" y="443104"/>
                    <a:pt x="3000084" y="18077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2" name="Vrije vorm: vorm 141">
              <a:extLst>
                <a:ext uri="{FF2B5EF4-FFF2-40B4-BE49-F238E27FC236}">
                  <a16:creationId xmlns:a16="http://schemas.microsoft.com/office/drawing/2014/main" id="{D2AA5A86-03F8-4150-9000-BFFE3A48BD1D}"/>
                </a:ext>
              </a:extLst>
            </p:cNvPr>
            <p:cNvSpPr/>
            <p:nvPr/>
          </p:nvSpPr>
          <p:spPr>
            <a:xfrm>
              <a:off x="400549" y="6355169"/>
              <a:ext cx="447275" cy="317943"/>
            </a:xfrm>
            <a:custGeom>
              <a:avLst/>
              <a:gdLst>
                <a:gd name="connsiteX0" fmla="*/ 2148496 w 5613100"/>
                <a:gd name="connsiteY0" fmla="*/ 451821 h 3990035"/>
                <a:gd name="connsiteX1" fmla="*/ 2119687 w 5613100"/>
                <a:gd name="connsiteY1" fmla="*/ 467307 h 3990035"/>
                <a:gd name="connsiteX2" fmla="*/ 2040630 w 5613100"/>
                <a:gd name="connsiteY2" fmla="*/ 361538 h 3990035"/>
                <a:gd name="connsiteX3" fmla="*/ 2154380 w 5613100"/>
                <a:gd name="connsiteY3" fmla="*/ 1363510 h 3990035"/>
                <a:gd name="connsiteX4" fmla="*/ 1321409 w 5613100"/>
                <a:gd name="connsiteY4" fmla="*/ 118349 h 3990035"/>
                <a:gd name="connsiteX5" fmla="*/ 231318 w 5613100"/>
                <a:gd name="connsiteY5" fmla="*/ 50721 h 3990035"/>
                <a:gd name="connsiteX6" fmla="*/ 226111 w 5613100"/>
                <a:gd name="connsiteY6" fmla="*/ 640028 h 3990035"/>
                <a:gd name="connsiteX7" fmla="*/ 704306 w 5613100"/>
                <a:gd name="connsiteY7" fmla="*/ 619267 h 3990035"/>
                <a:gd name="connsiteX8" fmla="*/ 631607 w 5613100"/>
                <a:gd name="connsiteY8" fmla="*/ 3140225 h 3990035"/>
                <a:gd name="connsiteX9" fmla="*/ 124669 w 5613100"/>
                <a:gd name="connsiteY9" fmla="*/ 3109252 h 3990035"/>
                <a:gd name="connsiteX10" fmla="*/ 109182 w 5613100"/>
                <a:gd name="connsiteY10" fmla="*/ 3697004 h 3990035"/>
                <a:gd name="connsiteX11" fmla="*/ 1308290 w 5613100"/>
                <a:gd name="connsiteY11" fmla="*/ 3666909 h 3990035"/>
                <a:gd name="connsiteX12" fmla="*/ 1286310 w 5613100"/>
                <a:gd name="connsiteY12" fmla="*/ 945030 h 3990035"/>
                <a:gd name="connsiteX13" fmla="*/ 2321691 w 5613100"/>
                <a:gd name="connsiteY13" fmla="*/ 3600635 h 3990035"/>
                <a:gd name="connsiteX14" fmla="*/ 2243513 w 5613100"/>
                <a:gd name="connsiteY14" fmla="*/ 3654263 h 3990035"/>
                <a:gd name="connsiteX15" fmla="*/ 2043065 w 5613100"/>
                <a:gd name="connsiteY15" fmla="*/ 3772747 h 3990035"/>
                <a:gd name="connsiteX16" fmla="*/ 2167432 w 5613100"/>
                <a:gd name="connsiteY16" fmla="*/ 3840240 h 3990035"/>
                <a:gd name="connsiteX17" fmla="*/ 2608500 w 5613100"/>
                <a:gd name="connsiteY17" fmla="*/ 3751986 h 3990035"/>
                <a:gd name="connsiteX18" fmla="*/ 2960232 w 5613100"/>
                <a:gd name="connsiteY18" fmla="*/ 3765173 h 3990035"/>
                <a:gd name="connsiteX19" fmla="*/ 3540342 w 5613100"/>
                <a:gd name="connsiteY19" fmla="*/ 3981109 h 3990035"/>
                <a:gd name="connsiteX20" fmla="*/ 3691625 w 5613100"/>
                <a:gd name="connsiteY20" fmla="*/ 3925383 h 3990035"/>
                <a:gd name="connsiteX21" fmla="*/ 3477855 w 5613100"/>
                <a:gd name="connsiteY21" fmla="*/ 3753676 h 3990035"/>
                <a:gd name="connsiteX22" fmla="*/ 3308514 w 5613100"/>
                <a:gd name="connsiteY22" fmla="*/ 3604422 h 3990035"/>
                <a:gd name="connsiteX23" fmla="*/ 4344166 w 5613100"/>
                <a:gd name="connsiteY23" fmla="*/ 945030 h 3990035"/>
                <a:gd name="connsiteX24" fmla="*/ 4322254 w 5613100"/>
                <a:gd name="connsiteY24" fmla="*/ 3666909 h 3990035"/>
                <a:gd name="connsiteX25" fmla="*/ 5521293 w 5613100"/>
                <a:gd name="connsiteY25" fmla="*/ 3697004 h 3990035"/>
                <a:gd name="connsiteX26" fmla="*/ 5505807 w 5613100"/>
                <a:gd name="connsiteY26" fmla="*/ 3109252 h 3990035"/>
                <a:gd name="connsiteX27" fmla="*/ 4998869 w 5613100"/>
                <a:gd name="connsiteY27" fmla="*/ 3140225 h 3990035"/>
                <a:gd name="connsiteX28" fmla="*/ 4926237 w 5613100"/>
                <a:gd name="connsiteY28" fmla="*/ 619267 h 3990035"/>
                <a:gd name="connsiteX29" fmla="*/ 5404433 w 5613100"/>
                <a:gd name="connsiteY29" fmla="*/ 640028 h 3990035"/>
                <a:gd name="connsiteX30" fmla="*/ 5399225 w 5613100"/>
                <a:gd name="connsiteY30" fmla="*/ 50721 h 3990035"/>
                <a:gd name="connsiteX31" fmla="*/ 4309135 w 5613100"/>
                <a:gd name="connsiteY31" fmla="*/ 118349 h 3990035"/>
                <a:gd name="connsiteX32" fmla="*/ 3369244 w 5613100"/>
                <a:gd name="connsiteY32" fmla="*/ 1597028 h 3990035"/>
                <a:gd name="connsiteX33" fmla="*/ 3473053 w 5613100"/>
                <a:gd name="connsiteY33" fmla="*/ 711782 h 3990035"/>
                <a:gd name="connsiteX34" fmla="*/ 3052341 w 5613100"/>
                <a:gd name="connsiteY34" fmla="*/ 837028 h 3990035"/>
                <a:gd name="connsiteX35" fmla="*/ 2168920 w 5613100"/>
                <a:gd name="connsiteY35" fmla="*/ 449589 h 3990035"/>
                <a:gd name="connsiteX36" fmla="*/ 2148496 w 5613100"/>
                <a:gd name="connsiteY36" fmla="*/ 451821 h 39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13100" h="3990035">
                  <a:moveTo>
                    <a:pt x="2148496" y="451821"/>
                  </a:moveTo>
                  <a:cubicBezTo>
                    <a:pt x="2142613" y="458719"/>
                    <a:pt x="2133010" y="463994"/>
                    <a:pt x="2119687" y="467307"/>
                  </a:cubicBezTo>
                  <a:cubicBezTo>
                    <a:pt x="2119687" y="467307"/>
                    <a:pt x="2076135" y="408404"/>
                    <a:pt x="2040630" y="361538"/>
                  </a:cubicBezTo>
                  <a:cubicBezTo>
                    <a:pt x="2068628" y="632589"/>
                    <a:pt x="2109408" y="987229"/>
                    <a:pt x="2154380" y="1363510"/>
                  </a:cubicBezTo>
                  <a:cubicBezTo>
                    <a:pt x="1924581" y="882609"/>
                    <a:pt x="1644940" y="490977"/>
                    <a:pt x="1321409" y="118349"/>
                  </a:cubicBezTo>
                  <a:lnTo>
                    <a:pt x="231318" y="50721"/>
                  </a:lnTo>
                  <a:cubicBezTo>
                    <a:pt x="231318" y="50721"/>
                    <a:pt x="86933" y="304798"/>
                    <a:pt x="226111" y="640028"/>
                  </a:cubicBezTo>
                  <a:lnTo>
                    <a:pt x="704306" y="619267"/>
                  </a:lnTo>
                  <a:cubicBezTo>
                    <a:pt x="639113" y="1613056"/>
                    <a:pt x="627211" y="2390504"/>
                    <a:pt x="631607" y="3140225"/>
                  </a:cubicBezTo>
                  <a:lnTo>
                    <a:pt x="124669" y="3109252"/>
                  </a:lnTo>
                  <a:cubicBezTo>
                    <a:pt x="28435" y="3350683"/>
                    <a:pt x="29179" y="3479513"/>
                    <a:pt x="109182" y="3697004"/>
                  </a:cubicBezTo>
                  <a:lnTo>
                    <a:pt x="1308290" y="3666909"/>
                  </a:lnTo>
                  <a:cubicBezTo>
                    <a:pt x="1218818" y="2636804"/>
                    <a:pt x="1243570" y="1921168"/>
                    <a:pt x="1286310" y="945030"/>
                  </a:cubicBezTo>
                  <a:cubicBezTo>
                    <a:pt x="1864595" y="1814046"/>
                    <a:pt x="2171557" y="2265122"/>
                    <a:pt x="2321691" y="3600635"/>
                  </a:cubicBezTo>
                  <a:cubicBezTo>
                    <a:pt x="2278815" y="3630121"/>
                    <a:pt x="2243513" y="3654263"/>
                    <a:pt x="2243513" y="3654263"/>
                  </a:cubicBezTo>
                  <a:cubicBezTo>
                    <a:pt x="2073159" y="3686724"/>
                    <a:pt x="2043065" y="3772747"/>
                    <a:pt x="2043065" y="3772747"/>
                  </a:cubicBezTo>
                  <a:cubicBezTo>
                    <a:pt x="2043065" y="3772747"/>
                    <a:pt x="2053953" y="3818734"/>
                    <a:pt x="2167432" y="3840240"/>
                  </a:cubicBezTo>
                  <a:cubicBezTo>
                    <a:pt x="2291529" y="3852683"/>
                    <a:pt x="2480413" y="3791480"/>
                    <a:pt x="2608500" y="3751986"/>
                  </a:cubicBezTo>
                  <a:cubicBezTo>
                    <a:pt x="2608500" y="3751986"/>
                    <a:pt x="2958609" y="3764902"/>
                    <a:pt x="2960232" y="3765173"/>
                  </a:cubicBezTo>
                  <a:cubicBezTo>
                    <a:pt x="3145261" y="3793847"/>
                    <a:pt x="3325557" y="3976780"/>
                    <a:pt x="3540342" y="3981109"/>
                  </a:cubicBezTo>
                  <a:cubicBezTo>
                    <a:pt x="3675598" y="3971978"/>
                    <a:pt x="3691625" y="3925383"/>
                    <a:pt x="3691625" y="3925383"/>
                  </a:cubicBezTo>
                  <a:cubicBezTo>
                    <a:pt x="3691625" y="3925383"/>
                    <a:pt x="3671743" y="3815488"/>
                    <a:pt x="3477855" y="3753676"/>
                  </a:cubicBezTo>
                  <a:cubicBezTo>
                    <a:pt x="3477855" y="3753676"/>
                    <a:pt x="3360453" y="3650409"/>
                    <a:pt x="3308514" y="3604422"/>
                  </a:cubicBezTo>
                  <a:cubicBezTo>
                    <a:pt x="3458378" y="2266002"/>
                    <a:pt x="3765407" y="1814925"/>
                    <a:pt x="4344166" y="945030"/>
                  </a:cubicBezTo>
                  <a:cubicBezTo>
                    <a:pt x="4386974" y="1921168"/>
                    <a:pt x="4411658" y="2636804"/>
                    <a:pt x="4322254" y="3666909"/>
                  </a:cubicBezTo>
                  <a:lnTo>
                    <a:pt x="5521293" y="3697004"/>
                  </a:lnTo>
                  <a:cubicBezTo>
                    <a:pt x="5601365" y="3479446"/>
                    <a:pt x="5602041" y="3350683"/>
                    <a:pt x="5505807" y="3109252"/>
                  </a:cubicBezTo>
                  <a:lnTo>
                    <a:pt x="4998869" y="3140225"/>
                  </a:lnTo>
                  <a:cubicBezTo>
                    <a:pt x="5003333" y="2390504"/>
                    <a:pt x="4991498" y="1613056"/>
                    <a:pt x="4926237" y="619267"/>
                  </a:cubicBezTo>
                  <a:lnTo>
                    <a:pt x="5404433" y="640028"/>
                  </a:lnTo>
                  <a:cubicBezTo>
                    <a:pt x="5543611" y="304798"/>
                    <a:pt x="5399225" y="50721"/>
                    <a:pt x="5399225" y="50721"/>
                  </a:cubicBezTo>
                  <a:lnTo>
                    <a:pt x="4309135" y="118349"/>
                  </a:lnTo>
                  <a:cubicBezTo>
                    <a:pt x="3933462" y="551030"/>
                    <a:pt x="3617167" y="1032675"/>
                    <a:pt x="3369244" y="1597028"/>
                  </a:cubicBezTo>
                  <a:cubicBezTo>
                    <a:pt x="3407048" y="1284927"/>
                    <a:pt x="3443161" y="978573"/>
                    <a:pt x="3473053" y="711782"/>
                  </a:cubicBezTo>
                  <a:cubicBezTo>
                    <a:pt x="3345169" y="782588"/>
                    <a:pt x="3202475" y="825802"/>
                    <a:pt x="3052341" y="837028"/>
                  </a:cubicBezTo>
                  <a:cubicBezTo>
                    <a:pt x="2710821" y="862930"/>
                    <a:pt x="2381677" y="718003"/>
                    <a:pt x="2168920" y="449589"/>
                  </a:cubicBezTo>
                  <a:lnTo>
                    <a:pt x="2148496" y="451821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3" name="Vrije vorm: vorm 142">
              <a:extLst>
                <a:ext uri="{FF2B5EF4-FFF2-40B4-BE49-F238E27FC236}">
                  <a16:creationId xmlns:a16="http://schemas.microsoft.com/office/drawing/2014/main" id="{31691E93-B84A-45E5-9DCC-3A1AA007ECBE}"/>
                </a:ext>
              </a:extLst>
            </p:cNvPr>
            <p:cNvSpPr/>
            <p:nvPr/>
          </p:nvSpPr>
          <p:spPr>
            <a:xfrm>
              <a:off x="522329" y="6015666"/>
              <a:ext cx="177832" cy="328720"/>
            </a:xfrm>
            <a:custGeom>
              <a:avLst/>
              <a:gdLst>
                <a:gd name="connsiteX0" fmla="*/ 2213794 w 2231714"/>
                <a:gd name="connsiteY0" fmla="*/ 2562414 h 4125290"/>
                <a:gd name="connsiteX1" fmla="*/ 2110729 w 2231714"/>
                <a:gd name="connsiteY1" fmla="*/ 1733366 h 4125290"/>
                <a:gd name="connsiteX2" fmla="*/ 1666618 w 2231714"/>
                <a:gd name="connsiteY2" fmla="*/ 1519662 h 4125290"/>
                <a:gd name="connsiteX3" fmla="*/ 1475704 w 2231714"/>
                <a:gd name="connsiteY3" fmla="*/ 1234882 h 4125290"/>
                <a:gd name="connsiteX4" fmla="*/ 1651740 w 2231714"/>
                <a:gd name="connsiteY4" fmla="*/ 718680 h 4125290"/>
                <a:gd name="connsiteX5" fmla="*/ 1656474 w 2231714"/>
                <a:gd name="connsiteY5" fmla="*/ 255159 h 4125290"/>
                <a:gd name="connsiteX6" fmla="*/ 1292772 w 2231714"/>
                <a:gd name="connsiteY6" fmla="*/ 50721 h 4125290"/>
                <a:gd name="connsiteX7" fmla="*/ 862389 w 2231714"/>
                <a:gd name="connsiteY7" fmla="*/ 313725 h 4125290"/>
                <a:gd name="connsiteX8" fmla="*/ 930084 w 2231714"/>
                <a:gd name="connsiteY8" fmla="*/ 918858 h 4125290"/>
                <a:gd name="connsiteX9" fmla="*/ 998929 w 2231714"/>
                <a:gd name="connsiteY9" fmla="*/ 1067504 h 4125290"/>
                <a:gd name="connsiteX10" fmla="*/ 819310 w 2231714"/>
                <a:gd name="connsiteY10" fmla="*/ 1445813 h 4125290"/>
                <a:gd name="connsiteX11" fmla="*/ 330767 w 2231714"/>
                <a:gd name="connsiteY11" fmla="*/ 1613665 h 4125290"/>
                <a:gd name="connsiteX12" fmla="*/ 50721 w 2231714"/>
                <a:gd name="connsiteY12" fmla="*/ 3001318 h 4125290"/>
                <a:gd name="connsiteX13" fmla="*/ 172924 w 2231714"/>
                <a:gd name="connsiteY13" fmla="*/ 3924030 h 4125290"/>
                <a:gd name="connsiteX14" fmla="*/ 230678 w 2231714"/>
                <a:gd name="connsiteY14" fmla="*/ 4141724 h 4125290"/>
                <a:gd name="connsiteX15" fmla="*/ 259082 w 2231714"/>
                <a:gd name="connsiteY15" fmla="*/ 4043867 h 4125290"/>
                <a:gd name="connsiteX16" fmla="*/ 401100 w 2231714"/>
                <a:gd name="connsiteY16" fmla="*/ 4013502 h 4125290"/>
                <a:gd name="connsiteX17" fmla="*/ 411041 w 2231714"/>
                <a:gd name="connsiteY17" fmla="*/ 4035955 h 4125290"/>
                <a:gd name="connsiteX18" fmla="*/ 411177 w 2231714"/>
                <a:gd name="connsiteY18" fmla="*/ 3989562 h 4125290"/>
                <a:gd name="connsiteX19" fmla="*/ 407863 w 2231714"/>
                <a:gd name="connsiteY19" fmla="*/ 3978877 h 4125290"/>
                <a:gd name="connsiteX20" fmla="*/ 312237 w 2231714"/>
                <a:gd name="connsiteY20" fmla="*/ 2705988 h 4125290"/>
                <a:gd name="connsiteX21" fmla="*/ 482727 w 2231714"/>
                <a:gd name="connsiteY21" fmla="*/ 2693206 h 4125290"/>
                <a:gd name="connsiteX22" fmla="*/ 567667 w 2231714"/>
                <a:gd name="connsiteY22" fmla="*/ 2247269 h 4125290"/>
                <a:gd name="connsiteX23" fmla="*/ 593163 w 2231714"/>
                <a:gd name="connsiteY23" fmla="*/ 2277769 h 4125290"/>
                <a:gd name="connsiteX24" fmla="*/ 653081 w 2231714"/>
                <a:gd name="connsiteY24" fmla="*/ 2680289 h 4125290"/>
                <a:gd name="connsiteX25" fmla="*/ 1818442 w 2231714"/>
                <a:gd name="connsiteY25" fmla="*/ 2592306 h 4125290"/>
                <a:gd name="connsiteX26" fmla="*/ 1888166 w 2231714"/>
                <a:gd name="connsiteY26" fmla="*/ 2269789 h 4125290"/>
                <a:gd name="connsiteX27" fmla="*/ 1930839 w 2231714"/>
                <a:gd name="connsiteY27" fmla="*/ 2239559 h 4125290"/>
                <a:gd name="connsiteX28" fmla="*/ 1921371 w 2231714"/>
                <a:gd name="connsiteY28" fmla="*/ 2584596 h 4125290"/>
                <a:gd name="connsiteX29" fmla="*/ 2213794 w 2231714"/>
                <a:gd name="connsiteY29" fmla="*/ 2562414 h 4125290"/>
                <a:gd name="connsiteX30" fmla="*/ 988988 w 2231714"/>
                <a:gd name="connsiteY30" fmla="*/ 738089 h 4125290"/>
                <a:gd name="connsiteX31" fmla="*/ 1165091 w 2231714"/>
                <a:gd name="connsiteY31" fmla="*/ 623122 h 4125290"/>
                <a:gd name="connsiteX32" fmla="*/ 1394145 w 2231714"/>
                <a:gd name="connsiteY32" fmla="*/ 331444 h 4125290"/>
                <a:gd name="connsiteX33" fmla="*/ 1603115 w 2231714"/>
                <a:gd name="connsiteY33" fmla="*/ 721047 h 4125290"/>
                <a:gd name="connsiteX34" fmla="*/ 1331860 w 2231714"/>
                <a:gd name="connsiteY34" fmla="*/ 1244621 h 4125290"/>
                <a:gd name="connsiteX35" fmla="*/ 988988 w 2231714"/>
                <a:gd name="connsiteY35" fmla="*/ 738089 h 4125290"/>
                <a:gd name="connsiteX36" fmla="*/ 1315291 w 2231714"/>
                <a:gd name="connsiteY36" fmla="*/ 1825881 h 4125290"/>
                <a:gd name="connsiteX37" fmla="*/ 899449 w 2231714"/>
                <a:gd name="connsiteY37" fmla="*/ 1496399 h 4125290"/>
                <a:gd name="connsiteX38" fmla="*/ 1053640 w 2231714"/>
                <a:gd name="connsiteY38" fmla="*/ 1148589 h 4125290"/>
                <a:gd name="connsiteX39" fmla="*/ 1331928 w 2231714"/>
                <a:gd name="connsiteY39" fmla="*/ 1314750 h 4125290"/>
                <a:gd name="connsiteX40" fmla="*/ 1423564 w 2231714"/>
                <a:gd name="connsiteY40" fmla="*/ 1269913 h 4125290"/>
                <a:gd name="connsiteX41" fmla="*/ 1606429 w 2231714"/>
                <a:gd name="connsiteY41" fmla="*/ 1550568 h 4125290"/>
                <a:gd name="connsiteX42" fmla="*/ 1315291 w 2231714"/>
                <a:gd name="connsiteY42" fmla="*/ 1825881 h 412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231714" h="4125290">
                  <a:moveTo>
                    <a:pt x="2213794" y="2562414"/>
                  </a:moveTo>
                  <a:cubicBezTo>
                    <a:pt x="2208451" y="2300424"/>
                    <a:pt x="2184578" y="1910889"/>
                    <a:pt x="2110729" y="1733366"/>
                  </a:cubicBezTo>
                  <a:cubicBezTo>
                    <a:pt x="1954171" y="1616235"/>
                    <a:pt x="1728226" y="1532918"/>
                    <a:pt x="1666618" y="1519662"/>
                  </a:cubicBezTo>
                  <a:cubicBezTo>
                    <a:pt x="1593918" y="1490718"/>
                    <a:pt x="1466507" y="1381229"/>
                    <a:pt x="1475704" y="1234882"/>
                  </a:cubicBezTo>
                  <a:cubicBezTo>
                    <a:pt x="1634292" y="1096178"/>
                    <a:pt x="1716933" y="885382"/>
                    <a:pt x="1651740" y="718680"/>
                  </a:cubicBezTo>
                  <a:cubicBezTo>
                    <a:pt x="1741076" y="609664"/>
                    <a:pt x="1788821" y="387574"/>
                    <a:pt x="1656474" y="255159"/>
                  </a:cubicBezTo>
                  <a:cubicBezTo>
                    <a:pt x="1509451" y="108069"/>
                    <a:pt x="1292772" y="50721"/>
                    <a:pt x="1292772" y="50721"/>
                  </a:cubicBezTo>
                  <a:cubicBezTo>
                    <a:pt x="1292772" y="50721"/>
                    <a:pt x="950372" y="143100"/>
                    <a:pt x="862389" y="313725"/>
                  </a:cubicBezTo>
                  <a:cubicBezTo>
                    <a:pt x="762638" y="507343"/>
                    <a:pt x="769130" y="785969"/>
                    <a:pt x="930084" y="918858"/>
                  </a:cubicBezTo>
                  <a:cubicBezTo>
                    <a:pt x="954498" y="983848"/>
                    <a:pt x="975800" y="1026724"/>
                    <a:pt x="998929" y="1067504"/>
                  </a:cubicBezTo>
                  <a:cubicBezTo>
                    <a:pt x="990881" y="1295071"/>
                    <a:pt x="819310" y="1445813"/>
                    <a:pt x="819310" y="1445813"/>
                  </a:cubicBezTo>
                  <a:cubicBezTo>
                    <a:pt x="695551" y="1469821"/>
                    <a:pt x="475558" y="1539748"/>
                    <a:pt x="330767" y="1613665"/>
                  </a:cubicBezTo>
                  <a:cubicBezTo>
                    <a:pt x="264492" y="1730188"/>
                    <a:pt x="94950" y="2426212"/>
                    <a:pt x="50721" y="3001318"/>
                  </a:cubicBezTo>
                  <a:lnTo>
                    <a:pt x="172924" y="3924030"/>
                  </a:lnTo>
                  <a:lnTo>
                    <a:pt x="230678" y="4141724"/>
                  </a:lnTo>
                  <a:cubicBezTo>
                    <a:pt x="230678" y="4089516"/>
                    <a:pt x="259082" y="4043867"/>
                    <a:pt x="259082" y="4043867"/>
                  </a:cubicBezTo>
                  <a:cubicBezTo>
                    <a:pt x="327183" y="3993958"/>
                    <a:pt x="401100" y="4013502"/>
                    <a:pt x="401100" y="4013502"/>
                  </a:cubicBezTo>
                  <a:lnTo>
                    <a:pt x="411041" y="4035955"/>
                  </a:lnTo>
                  <a:lnTo>
                    <a:pt x="411177" y="3989562"/>
                  </a:lnTo>
                  <a:cubicBezTo>
                    <a:pt x="409418" y="3983881"/>
                    <a:pt x="407863" y="3978877"/>
                    <a:pt x="407863" y="3978877"/>
                  </a:cubicBezTo>
                  <a:cubicBezTo>
                    <a:pt x="407863" y="3973669"/>
                    <a:pt x="323396" y="2853890"/>
                    <a:pt x="312237" y="2705988"/>
                  </a:cubicBezTo>
                  <a:cubicBezTo>
                    <a:pt x="317850" y="2705582"/>
                    <a:pt x="381285" y="2700848"/>
                    <a:pt x="482727" y="2693206"/>
                  </a:cubicBezTo>
                  <a:lnTo>
                    <a:pt x="567667" y="2247269"/>
                  </a:lnTo>
                  <a:lnTo>
                    <a:pt x="593163" y="2277769"/>
                  </a:lnTo>
                  <a:cubicBezTo>
                    <a:pt x="593163" y="2277769"/>
                    <a:pt x="623257" y="2524813"/>
                    <a:pt x="653081" y="2680289"/>
                  </a:cubicBezTo>
                  <a:cubicBezTo>
                    <a:pt x="970390" y="2656349"/>
                    <a:pt x="1448315" y="2620236"/>
                    <a:pt x="1818442" y="2592306"/>
                  </a:cubicBezTo>
                  <a:cubicBezTo>
                    <a:pt x="1857869" y="2441834"/>
                    <a:pt x="1888166" y="2269789"/>
                    <a:pt x="1888166" y="2269789"/>
                  </a:cubicBezTo>
                  <a:lnTo>
                    <a:pt x="1930839" y="2239559"/>
                  </a:lnTo>
                  <a:lnTo>
                    <a:pt x="1921371" y="2584596"/>
                  </a:lnTo>
                  <a:cubicBezTo>
                    <a:pt x="2037082" y="2575804"/>
                    <a:pt x="2137780" y="2568163"/>
                    <a:pt x="2213794" y="2562414"/>
                  </a:cubicBezTo>
                  <a:close/>
                  <a:moveTo>
                    <a:pt x="988988" y="738089"/>
                  </a:moveTo>
                  <a:cubicBezTo>
                    <a:pt x="988988" y="738089"/>
                    <a:pt x="1053505" y="707995"/>
                    <a:pt x="1165091" y="623122"/>
                  </a:cubicBezTo>
                  <a:cubicBezTo>
                    <a:pt x="1310287" y="512889"/>
                    <a:pt x="1371693" y="416316"/>
                    <a:pt x="1394145" y="331444"/>
                  </a:cubicBezTo>
                  <a:cubicBezTo>
                    <a:pt x="1653295" y="398598"/>
                    <a:pt x="1635712" y="644695"/>
                    <a:pt x="1603115" y="721047"/>
                  </a:cubicBezTo>
                  <a:cubicBezTo>
                    <a:pt x="1676829" y="927244"/>
                    <a:pt x="1529130" y="1166849"/>
                    <a:pt x="1331860" y="1244621"/>
                  </a:cubicBezTo>
                  <a:cubicBezTo>
                    <a:pt x="1127151" y="1183620"/>
                    <a:pt x="988988" y="1019420"/>
                    <a:pt x="988988" y="738089"/>
                  </a:cubicBezTo>
                  <a:close/>
                  <a:moveTo>
                    <a:pt x="1315291" y="1825881"/>
                  </a:moveTo>
                  <a:cubicBezTo>
                    <a:pt x="1128368" y="1736274"/>
                    <a:pt x="899449" y="1496399"/>
                    <a:pt x="899449" y="1496399"/>
                  </a:cubicBezTo>
                  <a:cubicBezTo>
                    <a:pt x="982631" y="1394957"/>
                    <a:pt x="1035651" y="1287023"/>
                    <a:pt x="1053640" y="1148589"/>
                  </a:cubicBezTo>
                  <a:cubicBezTo>
                    <a:pt x="1109500" y="1207628"/>
                    <a:pt x="1240766" y="1290810"/>
                    <a:pt x="1331928" y="1314750"/>
                  </a:cubicBezTo>
                  <a:cubicBezTo>
                    <a:pt x="1331928" y="1314750"/>
                    <a:pt x="1385084" y="1297032"/>
                    <a:pt x="1423564" y="1269913"/>
                  </a:cubicBezTo>
                  <a:cubicBezTo>
                    <a:pt x="1429380" y="1334565"/>
                    <a:pt x="1471782" y="1451020"/>
                    <a:pt x="1606429" y="1550568"/>
                  </a:cubicBezTo>
                  <a:cubicBezTo>
                    <a:pt x="1606361" y="1550636"/>
                    <a:pt x="1497075" y="1731337"/>
                    <a:pt x="1315291" y="1825881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4" name="Vrije vorm: vorm 143">
              <a:extLst>
                <a:ext uri="{FF2B5EF4-FFF2-40B4-BE49-F238E27FC236}">
                  <a16:creationId xmlns:a16="http://schemas.microsoft.com/office/drawing/2014/main" id="{331A9C0A-A609-4B44-A63E-E652D1E31411}"/>
                </a:ext>
              </a:extLst>
            </p:cNvPr>
            <p:cNvSpPr/>
            <p:nvPr/>
          </p:nvSpPr>
          <p:spPr>
            <a:xfrm>
              <a:off x="541735" y="6213480"/>
              <a:ext cx="177832" cy="210165"/>
            </a:xfrm>
            <a:custGeom>
              <a:avLst/>
              <a:gdLst>
                <a:gd name="connsiteX0" fmla="*/ 2201824 w 2231714"/>
                <a:gd name="connsiteY0" fmla="*/ 933871 h 2637480"/>
                <a:gd name="connsiteX1" fmla="*/ 2201824 w 2231714"/>
                <a:gd name="connsiteY1" fmla="*/ 933871 h 2637480"/>
                <a:gd name="connsiteX2" fmla="*/ 2013615 w 2231714"/>
                <a:gd name="connsiteY2" fmla="*/ 910810 h 2637480"/>
                <a:gd name="connsiteX3" fmla="*/ 1936722 w 2231714"/>
                <a:gd name="connsiteY3" fmla="*/ 790906 h 2637480"/>
                <a:gd name="connsiteX4" fmla="*/ 1957890 w 2231714"/>
                <a:gd name="connsiteY4" fmla="*/ 645574 h 2637480"/>
                <a:gd name="connsiteX5" fmla="*/ 2174908 w 2231714"/>
                <a:gd name="connsiteY5" fmla="*/ 576932 h 2637480"/>
                <a:gd name="connsiteX6" fmla="*/ 2135210 w 2231714"/>
                <a:gd name="connsiteY6" fmla="*/ 50721 h 2637480"/>
                <a:gd name="connsiteX7" fmla="*/ 50721 w 2231714"/>
                <a:gd name="connsiteY7" fmla="*/ 207955 h 2637480"/>
                <a:gd name="connsiteX8" fmla="*/ 148240 w 2231714"/>
                <a:gd name="connsiteY8" fmla="*/ 1501335 h 2637480"/>
                <a:gd name="connsiteX9" fmla="*/ 157437 w 2231714"/>
                <a:gd name="connsiteY9" fmla="*/ 1530957 h 2637480"/>
                <a:gd name="connsiteX10" fmla="*/ 196729 w 2231714"/>
                <a:gd name="connsiteY10" fmla="*/ 1619346 h 2637480"/>
                <a:gd name="connsiteX11" fmla="*/ 351191 w 2231714"/>
                <a:gd name="connsiteY11" fmla="*/ 1799506 h 2637480"/>
                <a:gd name="connsiteX12" fmla="*/ 348350 w 2231714"/>
                <a:gd name="connsiteY12" fmla="*/ 1834402 h 2637480"/>
                <a:gd name="connsiteX13" fmla="*/ 317377 w 2231714"/>
                <a:gd name="connsiteY13" fmla="*/ 1849753 h 2637480"/>
                <a:gd name="connsiteX14" fmla="*/ 202275 w 2231714"/>
                <a:gd name="connsiteY14" fmla="*/ 1787536 h 2637480"/>
                <a:gd name="connsiteX15" fmla="*/ 202883 w 2231714"/>
                <a:gd name="connsiteY15" fmla="*/ 1790849 h 2637480"/>
                <a:gd name="connsiteX16" fmla="*/ 219249 w 2231714"/>
                <a:gd name="connsiteY16" fmla="*/ 1942741 h 2637480"/>
                <a:gd name="connsiteX17" fmla="*/ 219790 w 2231714"/>
                <a:gd name="connsiteY17" fmla="*/ 1944162 h 2637480"/>
                <a:gd name="connsiteX18" fmla="*/ 290191 w 2231714"/>
                <a:gd name="connsiteY18" fmla="*/ 2052366 h 2637480"/>
                <a:gd name="connsiteX19" fmla="*/ 372291 w 2231714"/>
                <a:gd name="connsiteY19" fmla="*/ 2174163 h 2637480"/>
                <a:gd name="connsiteX20" fmla="*/ 376686 w 2231714"/>
                <a:gd name="connsiteY20" fmla="*/ 2229754 h 2637480"/>
                <a:gd name="connsiteX21" fmla="*/ 1281816 w 2231714"/>
                <a:gd name="connsiteY21" fmla="*/ 2631936 h 2637480"/>
                <a:gd name="connsiteX22" fmla="*/ 2245376 w 2231714"/>
                <a:gd name="connsiteY22" fmla="*/ 1511142 h 2637480"/>
                <a:gd name="connsiteX23" fmla="*/ 2201824 w 2231714"/>
                <a:gd name="connsiteY23" fmla="*/ 933871 h 263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31714" h="2637480">
                  <a:moveTo>
                    <a:pt x="2201824" y="933871"/>
                  </a:moveTo>
                  <a:cubicBezTo>
                    <a:pt x="2201824" y="933871"/>
                    <a:pt x="2201824" y="933939"/>
                    <a:pt x="2201824" y="933871"/>
                  </a:cubicBezTo>
                  <a:cubicBezTo>
                    <a:pt x="2192423" y="933398"/>
                    <a:pt x="2013615" y="910810"/>
                    <a:pt x="2013615" y="910810"/>
                  </a:cubicBezTo>
                  <a:cubicBezTo>
                    <a:pt x="1992313" y="906008"/>
                    <a:pt x="1945041" y="838313"/>
                    <a:pt x="1936722" y="790906"/>
                  </a:cubicBezTo>
                  <a:cubicBezTo>
                    <a:pt x="1923806" y="717530"/>
                    <a:pt x="1957890" y="645574"/>
                    <a:pt x="1957890" y="645574"/>
                  </a:cubicBezTo>
                  <a:cubicBezTo>
                    <a:pt x="1957890" y="645574"/>
                    <a:pt x="2108024" y="608785"/>
                    <a:pt x="2174908" y="576932"/>
                  </a:cubicBezTo>
                  <a:lnTo>
                    <a:pt x="2135210" y="50721"/>
                  </a:lnTo>
                  <a:lnTo>
                    <a:pt x="50721" y="207955"/>
                  </a:lnTo>
                  <a:lnTo>
                    <a:pt x="148240" y="1501335"/>
                  </a:lnTo>
                  <a:lnTo>
                    <a:pt x="157437" y="1530957"/>
                  </a:lnTo>
                  <a:lnTo>
                    <a:pt x="196729" y="1619346"/>
                  </a:lnTo>
                  <a:cubicBezTo>
                    <a:pt x="196729" y="1619346"/>
                    <a:pt x="241499" y="1704421"/>
                    <a:pt x="351191" y="1799506"/>
                  </a:cubicBezTo>
                  <a:cubicBezTo>
                    <a:pt x="351191" y="1799506"/>
                    <a:pt x="359509" y="1817765"/>
                    <a:pt x="348350" y="1834402"/>
                  </a:cubicBezTo>
                  <a:cubicBezTo>
                    <a:pt x="337192" y="1850903"/>
                    <a:pt x="317377" y="1849753"/>
                    <a:pt x="317377" y="1849753"/>
                  </a:cubicBezTo>
                  <a:lnTo>
                    <a:pt x="202275" y="1787536"/>
                  </a:lnTo>
                  <a:cubicBezTo>
                    <a:pt x="202613" y="1788888"/>
                    <a:pt x="202883" y="1789767"/>
                    <a:pt x="202883" y="1790849"/>
                  </a:cubicBezTo>
                  <a:cubicBezTo>
                    <a:pt x="218167" y="1868013"/>
                    <a:pt x="219182" y="1929149"/>
                    <a:pt x="219249" y="1942741"/>
                  </a:cubicBezTo>
                  <a:cubicBezTo>
                    <a:pt x="219384" y="1943147"/>
                    <a:pt x="219587" y="1943688"/>
                    <a:pt x="219790" y="1944162"/>
                  </a:cubicBezTo>
                  <a:cubicBezTo>
                    <a:pt x="236359" y="1955929"/>
                    <a:pt x="259420" y="2004891"/>
                    <a:pt x="290191" y="2052366"/>
                  </a:cubicBezTo>
                  <a:cubicBezTo>
                    <a:pt x="324004" y="2104439"/>
                    <a:pt x="361402" y="2155025"/>
                    <a:pt x="372291" y="2174163"/>
                  </a:cubicBezTo>
                  <a:cubicBezTo>
                    <a:pt x="386019" y="2197833"/>
                    <a:pt x="387777" y="2216702"/>
                    <a:pt x="376686" y="2229754"/>
                  </a:cubicBezTo>
                  <a:cubicBezTo>
                    <a:pt x="584506" y="2497627"/>
                    <a:pt x="918384" y="2659460"/>
                    <a:pt x="1281816" y="2631936"/>
                  </a:cubicBezTo>
                  <a:cubicBezTo>
                    <a:pt x="1857598" y="2588586"/>
                    <a:pt x="2288860" y="2086788"/>
                    <a:pt x="2245376" y="1511142"/>
                  </a:cubicBezTo>
                  <a:lnTo>
                    <a:pt x="2201824" y="933871"/>
                  </a:lnTo>
                  <a:close/>
                </a:path>
              </a:pathLst>
            </a:custGeom>
            <a:solidFill>
              <a:srgbClr val="DD0B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5" name="Vrije vorm: vorm 144">
              <a:extLst>
                <a:ext uri="{FF2B5EF4-FFF2-40B4-BE49-F238E27FC236}">
                  <a16:creationId xmlns:a16="http://schemas.microsoft.com/office/drawing/2014/main" id="{FDE34A66-7093-4390-B64A-7A475236E040}"/>
                </a:ext>
              </a:extLst>
            </p:cNvPr>
            <p:cNvSpPr/>
            <p:nvPr/>
          </p:nvSpPr>
          <p:spPr>
            <a:xfrm>
              <a:off x="541735" y="6213480"/>
              <a:ext cx="177832" cy="210165"/>
            </a:xfrm>
            <a:custGeom>
              <a:avLst/>
              <a:gdLst>
                <a:gd name="connsiteX0" fmla="*/ 2201824 w 2231714"/>
                <a:gd name="connsiteY0" fmla="*/ 933871 h 2637480"/>
                <a:gd name="connsiteX1" fmla="*/ 2201824 w 2231714"/>
                <a:gd name="connsiteY1" fmla="*/ 933871 h 2637480"/>
                <a:gd name="connsiteX2" fmla="*/ 2013615 w 2231714"/>
                <a:gd name="connsiteY2" fmla="*/ 910810 h 2637480"/>
                <a:gd name="connsiteX3" fmla="*/ 1936722 w 2231714"/>
                <a:gd name="connsiteY3" fmla="*/ 790906 h 2637480"/>
                <a:gd name="connsiteX4" fmla="*/ 1957890 w 2231714"/>
                <a:gd name="connsiteY4" fmla="*/ 645574 h 2637480"/>
                <a:gd name="connsiteX5" fmla="*/ 2174908 w 2231714"/>
                <a:gd name="connsiteY5" fmla="*/ 576932 h 2637480"/>
                <a:gd name="connsiteX6" fmla="*/ 2135210 w 2231714"/>
                <a:gd name="connsiteY6" fmla="*/ 50721 h 2637480"/>
                <a:gd name="connsiteX7" fmla="*/ 50721 w 2231714"/>
                <a:gd name="connsiteY7" fmla="*/ 207955 h 2637480"/>
                <a:gd name="connsiteX8" fmla="*/ 148240 w 2231714"/>
                <a:gd name="connsiteY8" fmla="*/ 1501335 h 2637480"/>
                <a:gd name="connsiteX9" fmla="*/ 157437 w 2231714"/>
                <a:gd name="connsiteY9" fmla="*/ 1530957 h 2637480"/>
                <a:gd name="connsiteX10" fmla="*/ 196729 w 2231714"/>
                <a:gd name="connsiteY10" fmla="*/ 1619346 h 2637480"/>
                <a:gd name="connsiteX11" fmla="*/ 351191 w 2231714"/>
                <a:gd name="connsiteY11" fmla="*/ 1799506 h 2637480"/>
                <a:gd name="connsiteX12" fmla="*/ 348350 w 2231714"/>
                <a:gd name="connsiteY12" fmla="*/ 1834402 h 2637480"/>
                <a:gd name="connsiteX13" fmla="*/ 317377 w 2231714"/>
                <a:gd name="connsiteY13" fmla="*/ 1849753 h 2637480"/>
                <a:gd name="connsiteX14" fmla="*/ 202275 w 2231714"/>
                <a:gd name="connsiteY14" fmla="*/ 1787536 h 2637480"/>
                <a:gd name="connsiteX15" fmla="*/ 202883 w 2231714"/>
                <a:gd name="connsiteY15" fmla="*/ 1790849 h 2637480"/>
                <a:gd name="connsiteX16" fmla="*/ 219249 w 2231714"/>
                <a:gd name="connsiteY16" fmla="*/ 1942741 h 2637480"/>
                <a:gd name="connsiteX17" fmla="*/ 219790 w 2231714"/>
                <a:gd name="connsiteY17" fmla="*/ 1944162 h 2637480"/>
                <a:gd name="connsiteX18" fmla="*/ 290191 w 2231714"/>
                <a:gd name="connsiteY18" fmla="*/ 2052366 h 2637480"/>
                <a:gd name="connsiteX19" fmla="*/ 372291 w 2231714"/>
                <a:gd name="connsiteY19" fmla="*/ 2174163 h 2637480"/>
                <a:gd name="connsiteX20" fmla="*/ 376686 w 2231714"/>
                <a:gd name="connsiteY20" fmla="*/ 2229754 h 2637480"/>
                <a:gd name="connsiteX21" fmla="*/ 1281816 w 2231714"/>
                <a:gd name="connsiteY21" fmla="*/ 2631936 h 2637480"/>
                <a:gd name="connsiteX22" fmla="*/ 2245376 w 2231714"/>
                <a:gd name="connsiteY22" fmla="*/ 1511142 h 2637480"/>
                <a:gd name="connsiteX23" fmla="*/ 2201824 w 2231714"/>
                <a:gd name="connsiteY23" fmla="*/ 933871 h 263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31714" h="2637480">
                  <a:moveTo>
                    <a:pt x="2201824" y="933871"/>
                  </a:moveTo>
                  <a:cubicBezTo>
                    <a:pt x="2201824" y="933871"/>
                    <a:pt x="2201824" y="933939"/>
                    <a:pt x="2201824" y="933871"/>
                  </a:cubicBezTo>
                  <a:cubicBezTo>
                    <a:pt x="2192423" y="933398"/>
                    <a:pt x="2013615" y="910810"/>
                    <a:pt x="2013615" y="910810"/>
                  </a:cubicBezTo>
                  <a:cubicBezTo>
                    <a:pt x="1992313" y="906008"/>
                    <a:pt x="1945041" y="838313"/>
                    <a:pt x="1936722" y="790906"/>
                  </a:cubicBezTo>
                  <a:cubicBezTo>
                    <a:pt x="1923806" y="717530"/>
                    <a:pt x="1957890" y="645574"/>
                    <a:pt x="1957890" y="645574"/>
                  </a:cubicBezTo>
                  <a:cubicBezTo>
                    <a:pt x="1957890" y="645574"/>
                    <a:pt x="2108024" y="608785"/>
                    <a:pt x="2174908" y="576932"/>
                  </a:cubicBezTo>
                  <a:lnTo>
                    <a:pt x="2135210" y="50721"/>
                  </a:lnTo>
                  <a:lnTo>
                    <a:pt x="50721" y="207955"/>
                  </a:lnTo>
                  <a:lnTo>
                    <a:pt x="148240" y="1501335"/>
                  </a:lnTo>
                  <a:lnTo>
                    <a:pt x="157437" y="1530957"/>
                  </a:lnTo>
                  <a:lnTo>
                    <a:pt x="196729" y="1619346"/>
                  </a:lnTo>
                  <a:cubicBezTo>
                    <a:pt x="196729" y="1619346"/>
                    <a:pt x="241499" y="1704421"/>
                    <a:pt x="351191" y="1799506"/>
                  </a:cubicBezTo>
                  <a:cubicBezTo>
                    <a:pt x="351191" y="1799506"/>
                    <a:pt x="359509" y="1817765"/>
                    <a:pt x="348350" y="1834402"/>
                  </a:cubicBezTo>
                  <a:cubicBezTo>
                    <a:pt x="337192" y="1850903"/>
                    <a:pt x="317377" y="1849753"/>
                    <a:pt x="317377" y="1849753"/>
                  </a:cubicBezTo>
                  <a:lnTo>
                    <a:pt x="202275" y="1787536"/>
                  </a:lnTo>
                  <a:cubicBezTo>
                    <a:pt x="202613" y="1788888"/>
                    <a:pt x="202883" y="1789767"/>
                    <a:pt x="202883" y="1790849"/>
                  </a:cubicBezTo>
                  <a:cubicBezTo>
                    <a:pt x="218167" y="1868013"/>
                    <a:pt x="219182" y="1929149"/>
                    <a:pt x="219249" y="1942741"/>
                  </a:cubicBezTo>
                  <a:cubicBezTo>
                    <a:pt x="219384" y="1943147"/>
                    <a:pt x="219587" y="1943688"/>
                    <a:pt x="219790" y="1944162"/>
                  </a:cubicBezTo>
                  <a:cubicBezTo>
                    <a:pt x="236359" y="1955929"/>
                    <a:pt x="259420" y="2004891"/>
                    <a:pt x="290191" y="2052366"/>
                  </a:cubicBezTo>
                  <a:cubicBezTo>
                    <a:pt x="324004" y="2104439"/>
                    <a:pt x="361402" y="2155025"/>
                    <a:pt x="372291" y="2174163"/>
                  </a:cubicBezTo>
                  <a:cubicBezTo>
                    <a:pt x="386019" y="2197833"/>
                    <a:pt x="387777" y="2216702"/>
                    <a:pt x="376686" y="2229754"/>
                  </a:cubicBezTo>
                  <a:cubicBezTo>
                    <a:pt x="584506" y="2497627"/>
                    <a:pt x="918384" y="2659460"/>
                    <a:pt x="1281816" y="2631936"/>
                  </a:cubicBezTo>
                  <a:cubicBezTo>
                    <a:pt x="1857598" y="2588586"/>
                    <a:pt x="2288860" y="2086788"/>
                    <a:pt x="2245376" y="1511142"/>
                  </a:cubicBezTo>
                  <a:lnTo>
                    <a:pt x="2201824" y="933871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6" name="Vrije vorm: vorm 145">
              <a:extLst>
                <a:ext uri="{FF2B5EF4-FFF2-40B4-BE49-F238E27FC236}">
                  <a16:creationId xmlns:a16="http://schemas.microsoft.com/office/drawing/2014/main" id="{485C15D6-DC84-4F0D-B02D-68B3B63FA6AF}"/>
                </a:ext>
              </a:extLst>
            </p:cNvPr>
            <p:cNvSpPr/>
            <p:nvPr/>
          </p:nvSpPr>
          <p:spPr>
            <a:xfrm>
              <a:off x="571532" y="6248850"/>
              <a:ext cx="123944" cy="123944"/>
            </a:xfrm>
            <a:custGeom>
              <a:avLst/>
              <a:gdLst>
                <a:gd name="connsiteX0" fmla="*/ 51706 w 1555437"/>
                <a:gd name="connsiteY0" fmla="*/ 662514 h 1555437"/>
                <a:gd name="connsiteX1" fmla="*/ 77676 w 1555437"/>
                <a:gd name="connsiteY1" fmla="*/ 635936 h 1555437"/>
                <a:gd name="connsiteX2" fmla="*/ 542008 w 1555437"/>
                <a:gd name="connsiteY2" fmla="*/ 529964 h 1555437"/>
                <a:gd name="connsiteX3" fmla="*/ 718584 w 1555437"/>
                <a:gd name="connsiteY3" fmla="*/ 73274 h 1555437"/>
                <a:gd name="connsiteX4" fmla="*/ 748137 w 1555437"/>
                <a:gd name="connsiteY4" fmla="*/ 50822 h 1555437"/>
                <a:gd name="connsiteX5" fmla="*/ 780598 w 1555437"/>
                <a:gd name="connsiteY5" fmla="*/ 68608 h 1555437"/>
                <a:gd name="connsiteX6" fmla="*/ 1023720 w 1555437"/>
                <a:gd name="connsiteY6" fmla="*/ 493715 h 1555437"/>
                <a:gd name="connsiteX7" fmla="*/ 1498804 w 1555437"/>
                <a:gd name="connsiteY7" fmla="*/ 528882 h 1555437"/>
                <a:gd name="connsiteX8" fmla="*/ 1528561 w 1555437"/>
                <a:gd name="connsiteY8" fmla="*/ 551199 h 1555437"/>
                <a:gd name="connsiteX9" fmla="*/ 1522406 w 1555437"/>
                <a:gd name="connsiteY9" fmla="*/ 588327 h 1555437"/>
                <a:gd name="connsiteX10" fmla="*/ 1208546 w 1555437"/>
                <a:gd name="connsiteY10" fmla="*/ 957506 h 1555437"/>
                <a:gd name="connsiteX11" fmla="*/ 1325340 w 1555437"/>
                <a:gd name="connsiteY11" fmla="*/ 1435770 h 1555437"/>
                <a:gd name="connsiteX12" fmla="*/ 1314181 w 1555437"/>
                <a:gd name="connsiteY12" fmla="*/ 1471815 h 1555437"/>
                <a:gd name="connsiteX13" fmla="*/ 1278067 w 1555437"/>
                <a:gd name="connsiteY13" fmla="*/ 1477496 h 1555437"/>
                <a:gd name="connsiteX14" fmla="*/ 840855 w 1555437"/>
                <a:gd name="connsiteY14" fmla="*/ 1280023 h 1555437"/>
                <a:gd name="connsiteX15" fmla="*/ 437996 w 1555437"/>
                <a:gd name="connsiteY15" fmla="*/ 1540660 h 1555437"/>
                <a:gd name="connsiteX16" fmla="*/ 401477 w 1555437"/>
                <a:gd name="connsiteY16" fmla="*/ 1540660 h 1555437"/>
                <a:gd name="connsiteX17" fmla="*/ 385111 w 1555437"/>
                <a:gd name="connsiteY17" fmla="*/ 1506846 h 1555437"/>
                <a:gd name="connsiteX18" fmla="*/ 429002 w 1555437"/>
                <a:gd name="connsiteY18" fmla="*/ 1016410 h 1555437"/>
                <a:gd name="connsiteX19" fmla="*/ 62865 w 1555437"/>
                <a:gd name="connsiteY19" fmla="*/ 698425 h 1555437"/>
                <a:gd name="connsiteX20" fmla="*/ 51706 w 1555437"/>
                <a:gd name="connsiteY20" fmla="*/ 662514 h 155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55437" h="1555437">
                  <a:moveTo>
                    <a:pt x="51706" y="662514"/>
                  </a:moveTo>
                  <a:cubicBezTo>
                    <a:pt x="54817" y="649327"/>
                    <a:pt x="64894" y="639115"/>
                    <a:pt x="77676" y="635936"/>
                  </a:cubicBezTo>
                  <a:lnTo>
                    <a:pt x="542008" y="529964"/>
                  </a:lnTo>
                  <a:lnTo>
                    <a:pt x="718584" y="73274"/>
                  </a:lnTo>
                  <a:cubicBezTo>
                    <a:pt x="723385" y="60492"/>
                    <a:pt x="735085" y="51768"/>
                    <a:pt x="748137" y="50822"/>
                  </a:cubicBezTo>
                  <a:cubicBezTo>
                    <a:pt x="761392" y="49807"/>
                    <a:pt x="773903" y="56502"/>
                    <a:pt x="780598" y="68608"/>
                  </a:cubicBezTo>
                  <a:lnTo>
                    <a:pt x="1023720" y="493715"/>
                  </a:lnTo>
                  <a:lnTo>
                    <a:pt x="1498804" y="528882"/>
                  </a:lnTo>
                  <a:cubicBezTo>
                    <a:pt x="1511857" y="530032"/>
                    <a:pt x="1523353" y="538553"/>
                    <a:pt x="1528561" y="551199"/>
                  </a:cubicBezTo>
                  <a:cubicBezTo>
                    <a:pt x="1533362" y="563642"/>
                    <a:pt x="1531063" y="578250"/>
                    <a:pt x="1522406" y="588327"/>
                  </a:cubicBezTo>
                  <a:lnTo>
                    <a:pt x="1208546" y="957506"/>
                  </a:lnTo>
                  <a:lnTo>
                    <a:pt x="1325340" y="1435770"/>
                  </a:lnTo>
                  <a:cubicBezTo>
                    <a:pt x="1328653" y="1449227"/>
                    <a:pt x="1324257" y="1463226"/>
                    <a:pt x="1314181" y="1471815"/>
                  </a:cubicBezTo>
                  <a:cubicBezTo>
                    <a:pt x="1304239" y="1480810"/>
                    <a:pt x="1290240" y="1482906"/>
                    <a:pt x="1278067" y="1477496"/>
                  </a:cubicBezTo>
                  <a:lnTo>
                    <a:pt x="840855" y="1280023"/>
                  </a:lnTo>
                  <a:lnTo>
                    <a:pt x="437996" y="1540660"/>
                  </a:lnTo>
                  <a:cubicBezTo>
                    <a:pt x="426702" y="1547761"/>
                    <a:pt x="412568" y="1548031"/>
                    <a:pt x="401477" y="1540660"/>
                  </a:cubicBezTo>
                  <a:cubicBezTo>
                    <a:pt x="390183" y="1533559"/>
                    <a:pt x="383691" y="1520439"/>
                    <a:pt x="385111" y="1506846"/>
                  </a:cubicBezTo>
                  <a:lnTo>
                    <a:pt x="429002" y="1016410"/>
                  </a:lnTo>
                  <a:lnTo>
                    <a:pt x="62865" y="698425"/>
                  </a:lnTo>
                  <a:cubicBezTo>
                    <a:pt x="52991" y="689701"/>
                    <a:pt x="48596" y="675905"/>
                    <a:pt x="51706" y="662514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7" name="Vrije vorm: vorm 146">
              <a:extLst>
                <a:ext uri="{FF2B5EF4-FFF2-40B4-BE49-F238E27FC236}">
                  <a16:creationId xmlns:a16="http://schemas.microsoft.com/office/drawing/2014/main" id="{7849FE57-B2EE-4727-BDB4-370221682DC0}"/>
                </a:ext>
              </a:extLst>
            </p:cNvPr>
            <p:cNvSpPr/>
            <p:nvPr/>
          </p:nvSpPr>
          <p:spPr>
            <a:xfrm>
              <a:off x="536653" y="6331131"/>
              <a:ext cx="37722" cy="64666"/>
            </a:xfrm>
            <a:custGeom>
              <a:avLst/>
              <a:gdLst>
                <a:gd name="connsiteX0" fmla="*/ 79192 w 473394"/>
                <a:gd name="connsiteY0" fmla="*/ 84856 h 811532"/>
                <a:gd name="connsiteX1" fmla="*/ 221210 w 473394"/>
                <a:gd name="connsiteY1" fmla="*/ 54491 h 811532"/>
                <a:gd name="connsiteX2" fmla="*/ 260502 w 473394"/>
                <a:gd name="connsiteY2" fmla="*/ 142880 h 811532"/>
                <a:gd name="connsiteX3" fmla="*/ 414964 w 473394"/>
                <a:gd name="connsiteY3" fmla="*/ 323041 h 811532"/>
                <a:gd name="connsiteX4" fmla="*/ 412123 w 473394"/>
                <a:gd name="connsiteY4" fmla="*/ 357937 h 811532"/>
                <a:gd name="connsiteX5" fmla="*/ 381150 w 473394"/>
                <a:gd name="connsiteY5" fmla="*/ 373288 h 811532"/>
                <a:gd name="connsiteX6" fmla="*/ 266048 w 473394"/>
                <a:gd name="connsiteY6" fmla="*/ 311071 h 811532"/>
                <a:gd name="connsiteX7" fmla="*/ 266656 w 473394"/>
                <a:gd name="connsiteY7" fmla="*/ 314384 h 811532"/>
                <a:gd name="connsiteX8" fmla="*/ 283022 w 473394"/>
                <a:gd name="connsiteY8" fmla="*/ 467223 h 811532"/>
                <a:gd name="connsiteX9" fmla="*/ 353896 w 473394"/>
                <a:gd name="connsiteY9" fmla="*/ 575901 h 811532"/>
                <a:gd name="connsiteX10" fmla="*/ 435996 w 473394"/>
                <a:gd name="connsiteY10" fmla="*/ 697698 h 811532"/>
                <a:gd name="connsiteX11" fmla="*/ 411582 w 473394"/>
                <a:gd name="connsiteY11" fmla="*/ 769045 h 811532"/>
                <a:gd name="connsiteX12" fmla="*/ 302431 w 473394"/>
                <a:gd name="connsiteY12" fmla="*/ 624254 h 811532"/>
                <a:gd name="connsiteX13" fmla="*/ 184285 w 473394"/>
                <a:gd name="connsiteY13" fmla="*/ 502592 h 811532"/>
                <a:gd name="connsiteX14" fmla="*/ 50721 w 473394"/>
                <a:gd name="connsiteY14" fmla="*/ 182781 h 811532"/>
                <a:gd name="connsiteX15" fmla="*/ 79192 w 473394"/>
                <a:gd name="connsiteY15" fmla="*/ 84856 h 811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94" h="811532">
                  <a:moveTo>
                    <a:pt x="79192" y="84856"/>
                  </a:moveTo>
                  <a:cubicBezTo>
                    <a:pt x="147293" y="34947"/>
                    <a:pt x="221210" y="54491"/>
                    <a:pt x="221210" y="54491"/>
                  </a:cubicBezTo>
                  <a:lnTo>
                    <a:pt x="260502" y="142880"/>
                  </a:lnTo>
                  <a:cubicBezTo>
                    <a:pt x="260502" y="142880"/>
                    <a:pt x="305272" y="227956"/>
                    <a:pt x="414964" y="323041"/>
                  </a:cubicBezTo>
                  <a:cubicBezTo>
                    <a:pt x="414964" y="323041"/>
                    <a:pt x="423282" y="341300"/>
                    <a:pt x="412123" y="357937"/>
                  </a:cubicBezTo>
                  <a:cubicBezTo>
                    <a:pt x="400965" y="374437"/>
                    <a:pt x="381150" y="373288"/>
                    <a:pt x="381150" y="373288"/>
                  </a:cubicBezTo>
                  <a:lnTo>
                    <a:pt x="266048" y="311071"/>
                  </a:lnTo>
                  <a:cubicBezTo>
                    <a:pt x="266386" y="312423"/>
                    <a:pt x="266656" y="313302"/>
                    <a:pt x="266656" y="314384"/>
                  </a:cubicBezTo>
                  <a:cubicBezTo>
                    <a:pt x="282211" y="392968"/>
                    <a:pt x="283022" y="455320"/>
                    <a:pt x="283022" y="467223"/>
                  </a:cubicBezTo>
                  <a:cubicBezTo>
                    <a:pt x="299658" y="478449"/>
                    <a:pt x="322922" y="527953"/>
                    <a:pt x="353896" y="575901"/>
                  </a:cubicBezTo>
                  <a:cubicBezTo>
                    <a:pt x="387710" y="627974"/>
                    <a:pt x="425108" y="678559"/>
                    <a:pt x="435996" y="697698"/>
                  </a:cubicBezTo>
                  <a:cubicBezTo>
                    <a:pt x="457096" y="734014"/>
                    <a:pt x="450401" y="759239"/>
                    <a:pt x="411582" y="769045"/>
                  </a:cubicBezTo>
                  <a:cubicBezTo>
                    <a:pt x="411582" y="769045"/>
                    <a:pt x="335433" y="666048"/>
                    <a:pt x="302431" y="624254"/>
                  </a:cubicBezTo>
                  <a:cubicBezTo>
                    <a:pt x="269497" y="582393"/>
                    <a:pt x="184285" y="502592"/>
                    <a:pt x="184285" y="502592"/>
                  </a:cubicBezTo>
                  <a:cubicBezTo>
                    <a:pt x="112533" y="383973"/>
                    <a:pt x="50721" y="182781"/>
                    <a:pt x="50721" y="182781"/>
                  </a:cubicBezTo>
                  <a:cubicBezTo>
                    <a:pt x="50788" y="130505"/>
                    <a:pt x="79192" y="84856"/>
                    <a:pt x="79192" y="84856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8" name="Vrije vorm: vorm 147">
              <a:extLst>
                <a:ext uri="{FF2B5EF4-FFF2-40B4-BE49-F238E27FC236}">
                  <a16:creationId xmlns:a16="http://schemas.microsoft.com/office/drawing/2014/main" id="{0535696B-B4FF-4BE2-AEE9-7AEB32E9C44B}"/>
                </a:ext>
              </a:extLst>
            </p:cNvPr>
            <p:cNvSpPr/>
            <p:nvPr/>
          </p:nvSpPr>
          <p:spPr>
            <a:xfrm>
              <a:off x="691781" y="6252005"/>
              <a:ext cx="32333" cy="37722"/>
            </a:xfrm>
            <a:custGeom>
              <a:avLst/>
              <a:gdLst>
                <a:gd name="connsiteX0" fmla="*/ 291896 w 405766"/>
                <a:gd name="connsiteY0" fmla="*/ 93394 h 473393"/>
                <a:gd name="connsiteX1" fmla="*/ 288650 w 405766"/>
                <a:gd name="connsiteY1" fmla="*/ 50721 h 473393"/>
                <a:gd name="connsiteX2" fmla="*/ 395434 w 405766"/>
                <a:gd name="connsiteY2" fmla="*/ 242513 h 473393"/>
                <a:gd name="connsiteX3" fmla="*/ 363581 w 405766"/>
                <a:gd name="connsiteY3" fmla="*/ 415910 h 473393"/>
                <a:gd name="connsiteX4" fmla="*/ 318676 w 405766"/>
                <a:gd name="connsiteY4" fmla="*/ 450401 h 473393"/>
                <a:gd name="connsiteX5" fmla="*/ 130536 w 405766"/>
                <a:gd name="connsiteY5" fmla="*/ 427272 h 473393"/>
                <a:gd name="connsiteX6" fmla="*/ 53643 w 405766"/>
                <a:gd name="connsiteY6" fmla="*/ 307368 h 473393"/>
                <a:gd name="connsiteX7" fmla="*/ 74811 w 405766"/>
                <a:gd name="connsiteY7" fmla="*/ 162036 h 473393"/>
                <a:gd name="connsiteX8" fmla="*/ 291896 w 405766"/>
                <a:gd name="connsiteY8" fmla="*/ 93394 h 47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766" h="473393">
                  <a:moveTo>
                    <a:pt x="291896" y="93394"/>
                  </a:moveTo>
                  <a:lnTo>
                    <a:pt x="288650" y="50721"/>
                  </a:lnTo>
                  <a:cubicBezTo>
                    <a:pt x="288650" y="50721"/>
                    <a:pt x="386236" y="106446"/>
                    <a:pt x="395434" y="242513"/>
                  </a:cubicBezTo>
                  <a:lnTo>
                    <a:pt x="363581" y="415910"/>
                  </a:lnTo>
                  <a:cubicBezTo>
                    <a:pt x="363581" y="415910"/>
                    <a:pt x="330308" y="451280"/>
                    <a:pt x="318676" y="450401"/>
                  </a:cubicBezTo>
                  <a:cubicBezTo>
                    <a:pt x="309344" y="449859"/>
                    <a:pt x="130536" y="427272"/>
                    <a:pt x="130536" y="427272"/>
                  </a:cubicBezTo>
                  <a:cubicBezTo>
                    <a:pt x="109233" y="422470"/>
                    <a:pt x="61962" y="354775"/>
                    <a:pt x="53643" y="307368"/>
                  </a:cubicBezTo>
                  <a:cubicBezTo>
                    <a:pt x="40727" y="233992"/>
                    <a:pt x="74811" y="162036"/>
                    <a:pt x="74811" y="162036"/>
                  </a:cubicBezTo>
                  <a:cubicBezTo>
                    <a:pt x="74811" y="162036"/>
                    <a:pt x="225012" y="125247"/>
                    <a:pt x="291896" y="93394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9" name="Vrije vorm: vorm 148">
              <a:extLst>
                <a:ext uri="{FF2B5EF4-FFF2-40B4-BE49-F238E27FC236}">
                  <a16:creationId xmlns:a16="http://schemas.microsoft.com/office/drawing/2014/main" id="{42B6DF7B-07AE-4E8B-A38E-46BD4F7662D0}"/>
                </a:ext>
              </a:extLst>
            </p:cNvPr>
            <p:cNvSpPr/>
            <p:nvPr/>
          </p:nvSpPr>
          <p:spPr>
            <a:xfrm>
              <a:off x="589959" y="6038035"/>
              <a:ext cx="64666" cy="123944"/>
            </a:xfrm>
            <a:custGeom>
              <a:avLst/>
              <a:gdLst>
                <a:gd name="connsiteX0" fmla="*/ 140260 w 811532"/>
                <a:gd name="connsiteY0" fmla="*/ 457366 h 1555437"/>
                <a:gd name="connsiteX1" fmla="*/ 316363 w 811532"/>
                <a:gd name="connsiteY1" fmla="*/ 342399 h 1555437"/>
                <a:gd name="connsiteX2" fmla="*/ 545417 w 811532"/>
                <a:gd name="connsiteY2" fmla="*/ 50721 h 1555437"/>
                <a:gd name="connsiteX3" fmla="*/ 754387 w 811532"/>
                <a:gd name="connsiteY3" fmla="*/ 440324 h 1555437"/>
                <a:gd name="connsiteX4" fmla="*/ 483132 w 811532"/>
                <a:gd name="connsiteY4" fmla="*/ 963898 h 1555437"/>
                <a:gd name="connsiteX5" fmla="*/ 140260 w 811532"/>
                <a:gd name="connsiteY5" fmla="*/ 457366 h 1555437"/>
                <a:gd name="connsiteX6" fmla="*/ 466563 w 811532"/>
                <a:gd name="connsiteY6" fmla="*/ 1545158 h 1555437"/>
                <a:gd name="connsiteX7" fmla="*/ 50721 w 811532"/>
                <a:gd name="connsiteY7" fmla="*/ 1215676 h 1555437"/>
                <a:gd name="connsiteX8" fmla="*/ 204912 w 811532"/>
                <a:gd name="connsiteY8" fmla="*/ 867866 h 1555437"/>
                <a:gd name="connsiteX9" fmla="*/ 483200 w 811532"/>
                <a:gd name="connsiteY9" fmla="*/ 1034028 h 1555437"/>
                <a:gd name="connsiteX10" fmla="*/ 574836 w 811532"/>
                <a:gd name="connsiteY10" fmla="*/ 989191 h 1555437"/>
                <a:gd name="connsiteX11" fmla="*/ 757701 w 811532"/>
                <a:gd name="connsiteY11" fmla="*/ 1269846 h 1555437"/>
                <a:gd name="connsiteX12" fmla="*/ 466563 w 811532"/>
                <a:gd name="connsiteY12" fmla="*/ 1545158 h 155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1532" h="1555437">
                  <a:moveTo>
                    <a:pt x="140260" y="457366"/>
                  </a:moveTo>
                  <a:cubicBezTo>
                    <a:pt x="140260" y="457366"/>
                    <a:pt x="204777" y="427272"/>
                    <a:pt x="316363" y="342399"/>
                  </a:cubicBezTo>
                  <a:cubicBezTo>
                    <a:pt x="461559" y="232166"/>
                    <a:pt x="522965" y="135594"/>
                    <a:pt x="545417" y="50721"/>
                  </a:cubicBezTo>
                  <a:cubicBezTo>
                    <a:pt x="804567" y="117875"/>
                    <a:pt x="786984" y="363972"/>
                    <a:pt x="754387" y="440324"/>
                  </a:cubicBezTo>
                  <a:cubicBezTo>
                    <a:pt x="828101" y="646521"/>
                    <a:pt x="680402" y="886126"/>
                    <a:pt x="483132" y="963898"/>
                  </a:cubicBezTo>
                  <a:cubicBezTo>
                    <a:pt x="278423" y="902898"/>
                    <a:pt x="140260" y="738697"/>
                    <a:pt x="140260" y="457366"/>
                  </a:cubicBezTo>
                  <a:close/>
                  <a:moveTo>
                    <a:pt x="466563" y="1545158"/>
                  </a:moveTo>
                  <a:cubicBezTo>
                    <a:pt x="279640" y="1455551"/>
                    <a:pt x="50721" y="1215676"/>
                    <a:pt x="50721" y="1215676"/>
                  </a:cubicBezTo>
                  <a:cubicBezTo>
                    <a:pt x="133903" y="1114234"/>
                    <a:pt x="186923" y="1006300"/>
                    <a:pt x="204912" y="867866"/>
                  </a:cubicBezTo>
                  <a:cubicBezTo>
                    <a:pt x="260772" y="926905"/>
                    <a:pt x="392038" y="1010087"/>
                    <a:pt x="483200" y="1034028"/>
                  </a:cubicBezTo>
                  <a:cubicBezTo>
                    <a:pt x="483200" y="1034028"/>
                    <a:pt x="536355" y="1016309"/>
                    <a:pt x="574836" y="989191"/>
                  </a:cubicBezTo>
                  <a:cubicBezTo>
                    <a:pt x="580652" y="1053843"/>
                    <a:pt x="623054" y="1170298"/>
                    <a:pt x="757701" y="1269846"/>
                  </a:cubicBezTo>
                  <a:cubicBezTo>
                    <a:pt x="757633" y="1269913"/>
                    <a:pt x="648347" y="1450614"/>
                    <a:pt x="466563" y="154515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9" name="BLAUW" hidden="1">
            <a:extLst>
              <a:ext uri="{FF2B5EF4-FFF2-40B4-BE49-F238E27FC236}">
                <a16:creationId xmlns:a16="http://schemas.microsoft.com/office/drawing/2014/main" id="{E34E1D0B-C006-497C-9A8D-E2998FF0ED50}"/>
              </a:ext>
            </a:extLst>
          </p:cNvPr>
          <p:cNvSpPr/>
          <p:nvPr userDrawn="1"/>
        </p:nvSpPr>
        <p:spPr>
          <a:xfrm>
            <a:off x="-4703436" y="0"/>
            <a:ext cx="21598872" cy="6858000"/>
          </a:xfrm>
          <a:prstGeom prst="rect">
            <a:avLst/>
          </a:prstGeom>
          <a:solidFill>
            <a:srgbClr val="002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>
              <a:latin typeface="+mj-lt"/>
            </a:endParaRPr>
          </a:p>
        </p:txBody>
      </p:sp>
      <p:grpSp>
        <p:nvGrpSpPr>
          <p:cNvPr id="150" name="LOGO Woord" hidden="1">
            <a:extLst>
              <a:ext uri="{FF2B5EF4-FFF2-40B4-BE49-F238E27FC236}">
                <a16:creationId xmlns:a16="http://schemas.microsoft.com/office/drawing/2014/main" id="{C0355B19-AA13-4298-AFE8-4A655BBB1160}"/>
              </a:ext>
            </a:extLst>
          </p:cNvPr>
          <p:cNvGrpSpPr/>
          <p:nvPr userDrawn="1"/>
        </p:nvGrpSpPr>
        <p:grpSpPr>
          <a:xfrm>
            <a:off x="1351997" y="3389804"/>
            <a:ext cx="14366422" cy="1425326"/>
            <a:chOff x="981783" y="6339719"/>
            <a:chExt cx="1711673" cy="169819"/>
          </a:xfrm>
          <a:solidFill>
            <a:srgbClr val="FFFFFF"/>
          </a:solidFill>
        </p:grpSpPr>
        <p:sp>
          <p:nvSpPr>
            <p:cNvPr id="151" name="Vrije vorm: vorm 150">
              <a:extLst>
                <a:ext uri="{FF2B5EF4-FFF2-40B4-BE49-F238E27FC236}">
                  <a16:creationId xmlns:a16="http://schemas.microsoft.com/office/drawing/2014/main" id="{2471321C-6CA9-44E3-9B1D-C45D789CBA71}"/>
                </a:ext>
              </a:extLst>
            </p:cNvPr>
            <p:cNvSpPr/>
            <p:nvPr userDrawn="1"/>
          </p:nvSpPr>
          <p:spPr>
            <a:xfrm>
              <a:off x="981783" y="6359696"/>
              <a:ext cx="118555" cy="145499"/>
            </a:xfrm>
            <a:custGeom>
              <a:avLst/>
              <a:gdLst>
                <a:gd name="connsiteX0" fmla="*/ 1234950 w 1487809"/>
                <a:gd name="connsiteY0" fmla="*/ 1662154 h 1825948"/>
                <a:gd name="connsiteX1" fmla="*/ 644154 w 1487809"/>
                <a:gd name="connsiteY1" fmla="*/ 1838865 h 1825948"/>
                <a:gd name="connsiteX2" fmla="*/ 50721 w 1487809"/>
                <a:gd name="connsiteY2" fmla="*/ 1161033 h 1825948"/>
                <a:gd name="connsiteX3" fmla="*/ 984389 w 1487809"/>
                <a:gd name="connsiteY3" fmla="*/ 50721 h 1825948"/>
                <a:gd name="connsiteX4" fmla="*/ 1406386 w 1487809"/>
                <a:gd name="connsiteY4" fmla="*/ 114021 h 1825948"/>
                <a:gd name="connsiteX5" fmla="*/ 1361549 w 1487809"/>
                <a:gd name="connsiteY5" fmla="*/ 385681 h 1825948"/>
                <a:gd name="connsiteX6" fmla="*/ 1198025 w 1487809"/>
                <a:gd name="connsiteY6" fmla="*/ 504368 h 1825948"/>
                <a:gd name="connsiteX7" fmla="*/ 1221762 w 1487809"/>
                <a:gd name="connsiteY7" fmla="*/ 256444 h 1825948"/>
                <a:gd name="connsiteX8" fmla="*/ 910540 w 1487809"/>
                <a:gd name="connsiteY8" fmla="*/ 203762 h 1825948"/>
                <a:gd name="connsiteX9" fmla="*/ 290731 w 1487809"/>
                <a:gd name="connsiteY9" fmla="*/ 1079338 h 1825948"/>
                <a:gd name="connsiteX10" fmla="*/ 741741 w 1487809"/>
                <a:gd name="connsiteY10" fmla="*/ 1678114 h 1825948"/>
                <a:gd name="connsiteX11" fmla="*/ 1034501 w 1487809"/>
                <a:gd name="connsiteY11" fmla="*/ 1620090 h 1825948"/>
                <a:gd name="connsiteX12" fmla="*/ 1079339 w 1487809"/>
                <a:gd name="connsiteY12" fmla="*/ 1187543 h 1825948"/>
                <a:gd name="connsiteX13" fmla="*/ 794491 w 1487809"/>
                <a:gd name="connsiteY13" fmla="*/ 1169081 h 1825948"/>
                <a:gd name="connsiteX14" fmla="*/ 929002 w 1487809"/>
                <a:gd name="connsiteY14" fmla="*/ 1050394 h 1825948"/>
                <a:gd name="connsiteX15" fmla="*/ 1482873 w 1487809"/>
                <a:gd name="connsiteY15" fmla="*/ 1050394 h 1825948"/>
                <a:gd name="connsiteX16" fmla="*/ 1411661 w 1487809"/>
                <a:gd name="connsiteY16" fmla="*/ 1174356 h 1825948"/>
                <a:gd name="connsiteX17" fmla="*/ 1279787 w 1487809"/>
                <a:gd name="connsiteY17" fmla="*/ 1198160 h 1825948"/>
                <a:gd name="connsiteX18" fmla="*/ 1234950 w 1487809"/>
                <a:gd name="connsiteY18" fmla="*/ 1662154 h 182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87809" h="1825948">
                  <a:moveTo>
                    <a:pt x="1234950" y="1662154"/>
                  </a:moveTo>
                  <a:cubicBezTo>
                    <a:pt x="1052963" y="1778203"/>
                    <a:pt x="881528" y="1838865"/>
                    <a:pt x="644154" y="1838865"/>
                  </a:cubicBezTo>
                  <a:cubicBezTo>
                    <a:pt x="274907" y="1838865"/>
                    <a:pt x="50721" y="1575117"/>
                    <a:pt x="50721" y="1161033"/>
                  </a:cubicBezTo>
                  <a:cubicBezTo>
                    <a:pt x="50721" y="601887"/>
                    <a:pt x="404143" y="50721"/>
                    <a:pt x="984389" y="50721"/>
                  </a:cubicBezTo>
                  <a:cubicBezTo>
                    <a:pt x="1124176" y="50721"/>
                    <a:pt x="1279787" y="66478"/>
                    <a:pt x="1406386" y="114021"/>
                  </a:cubicBezTo>
                  <a:lnTo>
                    <a:pt x="1361549" y="385681"/>
                  </a:lnTo>
                  <a:cubicBezTo>
                    <a:pt x="1340449" y="507005"/>
                    <a:pt x="1266600" y="525468"/>
                    <a:pt x="1198025" y="504368"/>
                  </a:cubicBezTo>
                  <a:lnTo>
                    <a:pt x="1221762" y="256444"/>
                  </a:lnTo>
                  <a:cubicBezTo>
                    <a:pt x="1137363" y="219520"/>
                    <a:pt x="1050327" y="203762"/>
                    <a:pt x="910540" y="203762"/>
                  </a:cubicBezTo>
                  <a:cubicBezTo>
                    <a:pt x="467443" y="203762"/>
                    <a:pt x="290731" y="670529"/>
                    <a:pt x="290731" y="1079338"/>
                  </a:cubicBezTo>
                  <a:cubicBezTo>
                    <a:pt x="290731" y="1424848"/>
                    <a:pt x="427880" y="1678114"/>
                    <a:pt x="741741" y="1678114"/>
                  </a:cubicBezTo>
                  <a:cubicBezTo>
                    <a:pt x="849878" y="1678114"/>
                    <a:pt x="952739" y="1654310"/>
                    <a:pt x="1034501" y="1620090"/>
                  </a:cubicBezTo>
                  <a:lnTo>
                    <a:pt x="1079339" y="1187543"/>
                  </a:lnTo>
                  <a:lnTo>
                    <a:pt x="794491" y="1169081"/>
                  </a:lnTo>
                  <a:cubicBezTo>
                    <a:pt x="791853" y="1108486"/>
                    <a:pt x="836690" y="1050394"/>
                    <a:pt x="929002" y="1050394"/>
                  </a:cubicBezTo>
                  <a:lnTo>
                    <a:pt x="1482873" y="1050394"/>
                  </a:lnTo>
                  <a:cubicBezTo>
                    <a:pt x="1514523" y="1105781"/>
                    <a:pt x="1488148" y="1161168"/>
                    <a:pt x="1411661" y="1174356"/>
                  </a:cubicBezTo>
                  <a:lnTo>
                    <a:pt x="1279787" y="1198160"/>
                  </a:lnTo>
                  <a:lnTo>
                    <a:pt x="1234950" y="16621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2" name="Vrije vorm: vorm 151">
              <a:extLst>
                <a:ext uri="{FF2B5EF4-FFF2-40B4-BE49-F238E27FC236}">
                  <a16:creationId xmlns:a16="http://schemas.microsoft.com/office/drawing/2014/main" id="{CFA6474B-B012-4D72-8283-1D65A9EDC5B5}"/>
                </a:ext>
              </a:extLst>
            </p:cNvPr>
            <p:cNvSpPr/>
            <p:nvPr userDrawn="1"/>
          </p:nvSpPr>
          <p:spPr>
            <a:xfrm>
              <a:off x="1106303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082 w 879160"/>
                <a:gd name="connsiteY1" fmla="*/ 781371 h 1352554"/>
                <a:gd name="connsiteX2" fmla="*/ 507006 w 879160"/>
                <a:gd name="connsiteY2" fmla="*/ 1155826 h 1352554"/>
                <a:gd name="connsiteX3" fmla="*/ 805041 w 879160"/>
                <a:gd name="connsiteY3" fmla="*/ 1050258 h 1352554"/>
                <a:gd name="connsiteX4" fmla="*/ 826140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5 w 879160"/>
                <a:gd name="connsiteY7" fmla="*/ 50721 h 1352554"/>
                <a:gd name="connsiteX8" fmla="*/ 873615 w 879160"/>
                <a:gd name="connsiteY8" fmla="*/ 277612 h 1352554"/>
                <a:gd name="connsiteX9" fmla="*/ 670529 w 879160"/>
                <a:gd name="connsiteY9" fmla="*/ 314401 h 1352554"/>
                <a:gd name="connsiteX10" fmla="*/ 536018 w 879160"/>
                <a:gd name="connsiteY10" fmla="*/ 216882 h 1352554"/>
                <a:gd name="connsiteX11" fmla="*/ 269632 w 879160"/>
                <a:gd name="connsiteY11" fmla="*/ 633604 h 1352554"/>
                <a:gd name="connsiteX12" fmla="*/ 670529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291" y="636309"/>
                    <a:pt x="259082" y="781371"/>
                  </a:cubicBezTo>
                  <a:cubicBezTo>
                    <a:pt x="259082" y="1016107"/>
                    <a:pt x="327656" y="1155826"/>
                    <a:pt x="507006" y="1155826"/>
                  </a:cubicBezTo>
                  <a:cubicBezTo>
                    <a:pt x="633604" y="1155826"/>
                    <a:pt x="739103" y="1108418"/>
                    <a:pt x="805041" y="1050258"/>
                  </a:cubicBezTo>
                  <a:cubicBezTo>
                    <a:pt x="818228" y="1058171"/>
                    <a:pt x="826140" y="1074063"/>
                    <a:pt x="826140" y="1095163"/>
                  </a:cubicBezTo>
                  <a:cubicBezTo>
                    <a:pt x="826140" y="1240224"/>
                    <a:pt x="617780" y="1345724"/>
                    <a:pt x="380406" y="1345724"/>
                  </a:cubicBezTo>
                  <a:cubicBezTo>
                    <a:pt x="166770" y="1345724"/>
                    <a:pt x="50721" y="1195320"/>
                    <a:pt x="50721" y="873615"/>
                  </a:cubicBezTo>
                  <a:cubicBezTo>
                    <a:pt x="50721" y="454323"/>
                    <a:pt x="338207" y="50721"/>
                    <a:pt x="612505" y="50721"/>
                  </a:cubicBezTo>
                  <a:cubicBezTo>
                    <a:pt x="810316" y="50721"/>
                    <a:pt x="873615" y="140395"/>
                    <a:pt x="873615" y="277612"/>
                  </a:cubicBezTo>
                  <a:close/>
                  <a:moveTo>
                    <a:pt x="670529" y="314401"/>
                  </a:moveTo>
                  <a:cubicBezTo>
                    <a:pt x="670529" y="266994"/>
                    <a:pt x="641517" y="216882"/>
                    <a:pt x="536018" y="216882"/>
                  </a:cubicBezTo>
                  <a:cubicBezTo>
                    <a:pt x="417331" y="216882"/>
                    <a:pt x="309194" y="417330"/>
                    <a:pt x="269632" y="633604"/>
                  </a:cubicBezTo>
                  <a:cubicBezTo>
                    <a:pt x="638880" y="512280"/>
                    <a:pt x="670529" y="419968"/>
                    <a:pt x="670529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3" name="Vrije vorm: vorm 152">
              <a:extLst>
                <a:ext uri="{FF2B5EF4-FFF2-40B4-BE49-F238E27FC236}">
                  <a16:creationId xmlns:a16="http://schemas.microsoft.com/office/drawing/2014/main" id="{FD7DB220-1CE2-4571-A57D-3C303677D805}"/>
                </a:ext>
              </a:extLst>
            </p:cNvPr>
            <p:cNvSpPr/>
            <p:nvPr userDrawn="1"/>
          </p:nvSpPr>
          <p:spPr>
            <a:xfrm>
              <a:off x="1183094" y="6399411"/>
              <a:ext cx="156277" cy="107777"/>
            </a:xfrm>
            <a:custGeom>
              <a:avLst/>
              <a:gdLst>
                <a:gd name="connsiteX0" fmla="*/ 1131620 w 1961203"/>
                <a:gd name="connsiteY0" fmla="*/ 499092 h 1352554"/>
                <a:gd name="connsiteX1" fmla="*/ 1635379 w 1961203"/>
                <a:gd name="connsiteY1" fmla="*/ 50721 h 1352554"/>
                <a:gd name="connsiteX2" fmla="*/ 1830553 w 1961203"/>
                <a:gd name="connsiteY2" fmla="*/ 301282 h 1352554"/>
                <a:gd name="connsiteX3" fmla="*/ 1724986 w 1961203"/>
                <a:gd name="connsiteY3" fmla="*/ 994939 h 1352554"/>
                <a:gd name="connsiteX4" fmla="*/ 1790990 w 1961203"/>
                <a:gd name="connsiteY4" fmla="*/ 1137295 h 1352554"/>
                <a:gd name="connsiteX5" fmla="*/ 1959789 w 1961203"/>
                <a:gd name="connsiteY5" fmla="*/ 1060808 h 1352554"/>
                <a:gd name="connsiteX6" fmla="*/ 1627466 w 1961203"/>
                <a:gd name="connsiteY6" fmla="*/ 1343086 h 1352554"/>
                <a:gd name="connsiteX7" fmla="*/ 1506143 w 1961203"/>
                <a:gd name="connsiteY7" fmla="*/ 1100438 h 1352554"/>
                <a:gd name="connsiteX8" fmla="*/ 1611642 w 1961203"/>
                <a:gd name="connsiteY8" fmla="*/ 425243 h 1352554"/>
                <a:gd name="connsiteX9" fmla="*/ 1492955 w 1961203"/>
                <a:gd name="connsiteY9" fmla="*/ 259082 h 1352554"/>
                <a:gd name="connsiteX10" fmla="*/ 1202832 w 1961203"/>
                <a:gd name="connsiteY10" fmla="*/ 559687 h 1352554"/>
                <a:gd name="connsiteX11" fmla="*/ 1052496 w 1961203"/>
                <a:gd name="connsiteY11" fmla="*/ 1285062 h 1352554"/>
                <a:gd name="connsiteX12" fmla="*/ 799297 w 1961203"/>
                <a:gd name="connsiteY12" fmla="*/ 1327262 h 1352554"/>
                <a:gd name="connsiteX13" fmla="*/ 933808 w 1961203"/>
                <a:gd name="connsiteY13" fmla="*/ 425243 h 1352554"/>
                <a:gd name="connsiteX14" fmla="*/ 836222 w 1961203"/>
                <a:gd name="connsiteY14" fmla="*/ 259082 h 1352554"/>
                <a:gd name="connsiteX15" fmla="*/ 551374 w 1961203"/>
                <a:gd name="connsiteY15" fmla="*/ 559687 h 1352554"/>
                <a:gd name="connsiteX16" fmla="*/ 395763 w 1961203"/>
                <a:gd name="connsiteY16" fmla="*/ 1287699 h 1352554"/>
                <a:gd name="connsiteX17" fmla="*/ 142564 w 1961203"/>
                <a:gd name="connsiteY17" fmla="*/ 1324624 h 1352554"/>
                <a:gd name="connsiteX18" fmla="*/ 287626 w 1961203"/>
                <a:gd name="connsiteY18" fmla="*/ 409418 h 1352554"/>
                <a:gd name="connsiteX19" fmla="*/ 226964 w 1961203"/>
                <a:gd name="connsiteY19" fmla="*/ 261719 h 1352554"/>
                <a:gd name="connsiteX20" fmla="*/ 68715 w 1961203"/>
                <a:gd name="connsiteY20" fmla="*/ 309194 h 1352554"/>
                <a:gd name="connsiteX21" fmla="*/ 190039 w 1961203"/>
                <a:gd name="connsiteY21" fmla="*/ 132483 h 1352554"/>
                <a:gd name="connsiteX22" fmla="*/ 408950 w 1961203"/>
                <a:gd name="connsiteY22" fmla="*/ 50721 h 1352554"/>
                <a:gd name="connsiteX23" fmla="*/ 503899 w 1961203"/>
                <a:gd name="connsiteY23" fmla="*/ 206400 h 1352554"/>
                <a:gd name="connsiteX24" fmla="*/ 461700 w 1961203"/>
                <a:gd name="connsiteY24" fmla="*/ 488543 h 1352554"/>
                <a:gd name="connsiteX25" fmla="*/ 474887 w 1961203"/>
                <a:gd name="connsiteY25" fmla="*/ 499092 h 1352554"/>
                <a:gd name="connsiteX26" fmla="*/ 965458 w 1961203"/>
                <a:gd name="connsiteY26" fmla="*/ 50721 h 1352554"/>
                <a:gd name="connsiteX27" fmla="*/ 1136895 w 1961203"/>
                <a:gd name="connsiteY27" fmla="*/ 301282 h 1352554"/>
                <a:gd name="connsiteX28" fmla="*/ 1110520 w 1961203"/>
                <a:gd name="connsiteY28" fmla="*/ 493818 h 1352554"/>
                <a:gd name="connsiteX29" fmla="*/ 1131620 w 1961203"/>
                <a:gd name="connsiteY29" fmla="*/ 499092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961203" h="1352554">
                  <a:moveTo>
                    <a:pt x="1131620" y="499092"/>
                  </a:moveTo>
                  <a:cubicBezTo>
                    <a:pt x="1260856" y="195850"/>
                    <a:pt x="1440205" y="50721"/>
                    <a:pt x="1635379" y="50721"/>
                  </a:cubicBezTo>
                  <a:cubicBezTo>
                    <a:pt x="1780441" y="50721"/>
                    <a:pt x="1830553" y="140395"/>
                    <a:pt x="1830553" y="301282"/>
                  </a:cubicBezTo>
                  <a:cubicBezTo>
                    <a:pt x="1830553" y="422606"/>
                    <a:pt x="1724986" y="841965"/>
                    <a:pt x="1724986" y="994939"/>
                  </a:cubicBezTo>
                  <a:cubicBezTo>
                    <a:pt x="1724986" y="1108418"/>
                    <a:pt x="1746153" y="1137295"/>
                    <a:pt x="1790990" y="1137295"/>
                  </a:cubicBezTo>
                  <a:cubicBezTo>
                    <a:pt x="1833190" y="1137295"/>
                    <a:pt x="1920226" y="1097801"/>
                    <a:pt x="1959789" y="1060808"/>
                  </a:cubicBezTo>
                  <a:cubicBezTo>
                    <a:pt x="2036276" y="1113558"/>
                    <a:pt x="1830553" y="1343086"/>
                    <a:pt x="1627466" y="1343086"/>
                  </a:cubicBezTo>
                  <a:cubicBezTo>
                    <a:pt x="1543067" y="1343086"/>
                    <a:pt x="1506143" y="1269237"/>
                    <a:pt x="1506143" y="1100438"/>
                  </a:cubicBezTo>
                  <a:cubicBezTo>
                    <a:pt x="1506143" y="965859"/>
                    <a:pt x="1611642" y="549205"/>
                    <a:pt x="1611642" y="425243"/>
                  </a:cubicBezTo>
                  <a:cubicBezTo>
                    <a:pt x="1611642" y="303919"/>
                    <a:pt x="1595884" y="259082"/>
                    <a:pt x="1492955" y="259082"/>
                  </a:cubicBezTo>
                  <a:cubicBezTo>
                    <a:pt x="1416468" y="259082"/>
                    <a:pt x="1276682" y="406781"/>
                    <a:pt x="1202832" y="559687"/>
                  </a:cubicBezTo>
                  <a:cubicBezTo>
                    <a:pt x="1078870" y="820798"/>
                    <a:pt x="1039309" y="1029159"/>
                    <a:pt x="1052496" y="1285062"/>
                  </a:cubicBezTo>
                  <a:lnTo>
                    <a:pt x="799297" y="1327262"/>
                  </a:lnTo>
                  <a:cubicBezTo>
                    <a:pt x="873147" y="960652"/>
                    <a:pt x="933808" y="551842"/>
                    <a:pt x="933808" y="425243"/>
                  </a:cubicBezTo>
                  <a:cubicBezTo>
                    <a:pt x="933808" y="303919"/>
                    <a:pt x="936446" y="259082"/>
                    <a:pt x="836222" y="259082"/>
                  </a:cubicBezTo>
                  <a:cubicBezTo>
                    <a:pt x="759735" y="259082"/>
                    <a:pt x="622586" y="406781"/>
                    <a:pt x="551374" y="559687"/>
                  </a:cubicBezTo>
                  <a:cubicBezTo>
                    <a:pt x="422138" y="826072"/>
                    <a:pt x="382575" y="1055534"/>
                    <a:pt x="395763" y="1287699"/>
                  </a:cubicBezTo>
                  <a:lnTo>
                    <a:pt x="142564" y="1324624"/>
                  </a:lnTo>
                  <a:cubicBezTo>
                    <a:pt x="226964" y="886735"/>
                    <a:pt x="287626" y="501730"/>
                    <a:pt x="287626" y="409418"/>
                  </a:cubicBezTo>
                  <a:cubicBezTo>
                    <a:pt x="287626" y="282887"/>
                    <a:pt x="274438" y="261719"/>
                    <a:pt x="226964" y="261719"/>
                  </a:cubicBezTo>
                  <a:cubicBezTo>
                    <a:pt x="168939" y="261719"/>
                    <a:pt x="126740" y="274907"/>
                    <a:pt x="68715" y="309194"/>
                  </a:cubicBezTo>
                  <a:cubicBezTo>
                    <a:pt x="31790" y="266994"/>
                    <a:pt x="42340" y="222157"/>
                    <a:pt x="190039" y="132483"/>
                  </a:cubicBezTo>
                  <a:cubicBezTo>
                    <a:pt x="258614" y="90283"/>
                    <a:pt x="366750" y="50721"/>
                    <a:pt x="408950" y="50721"/>
                  </a:cubicBezTo>
                  <a:cubicBezTo>
                    <a:pt x="474887" y="50721"/>
                    <a:pt x="503899" y="90283"/>
                    <a:pt x="503899" y="206400"/>
                  </a:cubicBezTo>
                  <a:cubicBezTo>
                    <a:pt x="503899" y="282887"/>
                    <a:pt x="477525" y="433223"/>
                    <a:pt x="461700" y="488543"/>
                  </a:cubicBezTo>
                  <a:lnTo>
                    <a:pt x="474887" y="499092"/>
                  </a:lnTo>
                  <a:cubicBezTo>
                    <a:pt x="614674" y="201125"/>
                    <a:pt x="762373" y="50721"/>
                    <a:pt x="965458" y="50721"/>
                  </a:cubicBezTo>
                  <a:cubicBezTo>
                    <a:pt x="1097332" y="50721"/>
                    <a:pt x="1136895" y="153582"/>
                    <a:pt x="1136895" y="301282"/>
                  </a:cubicBezTo>
                  <a:cubicBezTo>
                    <a:pt x="1136895" y="359306"/>
                    <a:pt x="1126345" y="446410"/>
                    <a:pt x="1110520" y="493818"/>
                  </a:cubicBezTo>
                  <a:lnTo>
                    <a:pt x="1131620" y="499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4" name="Vrije vorm: vorm 153">
              <a:extLst>
                <a:ext uri="{FF2B5EF4-FFF2-40B4-BE49-F238E27FC236}">
                  <a16:creationId xmlns:a16="http://schemas.microsoft.com/office/drawing/2014/main" id="{C36E5341-FA30-4366-8C43-3E9C38E22FB7}"/>
                </a:ext>
              </a:extLst>
            </p:cNvPr>
            <p:cNvSpPr/>
            <p:nvPr userDrawn="1"/>
          </p:nvSpPr>
          <p:spPr>
            <a:xfrm>
              <a:off x="1347449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081 w 879160"/>
                <a:gd name="connsiteY1" fmla="*/ 781371 h 1352554"/>
                <a:gd name="connsiteX2" fmla="*/ 507005 w 879160"/>
                <a:gd name="connsiteY2" fmla="*/ 1155826 h 1352554"/>
                <a:gd name="connsiteX3" fmla="*/ 804973 w 879160"/>
                <a:gd name="connsiteY3" fmla="*/ 1050258 h 1352554"/>
                <a:gd name="connsiteX4" fmla="*/ 826140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4 w 879160"/>
                <a:gd name="connsiteY7" fmla="*/ 50721 h 1352554"/>
                <a:gd name="connsiteX8" fmla="*/ 873615 w 879160"/>
                <a:gd name="connsiteY8" fmla="*/ 277612 h 1352554"/>
                <a:gd name="connsiteX9" fmla="*/ 670528 w 879160"/>
                <a:gd name="connsiteY9" fmla="*/ 314401 h 1352554"/>
                <a:gd name="connsiteX10" fmla="*/ 536017 w 879160"/>
                <a:gd name="connsiteY10" fmla="*/ 216882 h 1352554"/>
                <a:gd name="connsiteX11" fmla="*/ 269632 w 879160"/>
                <a:gd name="connsiteY11" fmla="*/ 633604 h 1352554"/>
                <a:gd name="connsiteX12" fmla="*/ 670528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290" y="636309"/>
                    <a:pt x="259081" y="781371"/>
                  </a:cubicBezTo>
                  <a:cubicBezTo>
                    <a:pt x="259081" y="1016107"/>
                    <a:pt x="327656" y="1155826"/>
                    <a:pt x="507005" y="1155826"/>
                  </a:cubicBezTo>
                  <a:cubicBezTo>
                    <a:pt x="633536" y="1155826"/>
                    <a:pt x="739103" y="1108418"/>
                    <a:pt x="804973" y="1050258"/>
                  </a:cubicBezTo>
                  <a:cubicBezTo>
                    <a:pt x="818160" y="1058171"/>
                    <a:pt x="826140" y="1074063"/>
                    <a:pt x="826140" y="1095163"/>
                  </a:cubicBezTo>
                  <a:cubicBezTo>
                    <a:pt x="826140" y="1240224"/>
                    <a:pt x="617779" y="1345724"/>
                    <a:pt x="380406" y="1345724"/>
                  </a:cubicBezTo>
                  <a:cubicBezTo>
                    <a:pt x="166770" y="1345724"/>
                    <a:pt x="50721" y="1195320"/>
                    <a:pt x="50721" y="873615"/>
                  </a:cubicBezTo>
                  <a:cubicBezTo>
                    <a:pt x="50721" y="454323"/>
                    <a:pt x="338206" y="50721"/>
                    <a:pt x="612504" y="50721"/>
                  </a:cubicBezTo>
                  <a:cubicBezTo>
                    <a:pt x="810248" y="50721"/>
                    <a:pt x="873615" y="140395"/>
                    <a:pt x="873615" y="277612"/>
                  </a:cubicBezTo>
                  <a:close/>
                  <a:moveTo>
                    <a:pt x="670528" y="314401"/>
                  </a:moveTo>
                  <a:cubicBezTo>
                    <a:pt x="670528" y="266994"/>
                    <a:pt x="641449" y="216882"/>
                    <a:pt x="536017" y="216882"/>
                  </a:cubicBezTo>
                  <a:cubicBezTo>
                    <a:pt x="417330" y="216882"/>
                    <a:pt x="309193" y="417330"/>
                    <a:pt x="269632" y="633604"/>
                  </a:cubicBezTo>
                  <a:cubicBezTo>
                    <a:pt x="638811" y="512280"/>
                    <a:pt x="670528" y="419968"/>
                    <a:pt x="670528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5" name="Vrije vorm: vorm 154">
              <a:extLst>
                <a:ext uri="{FF2B5EF4-FFF2-40B4-BE49-F238E27FC236}">
                  <a16:creationId xmlns:a16="http://schemas.microsoft.com/office/drawing/2014/main" id="{1EC507F9-5CC6-4C31-AA56-7CDCEC277E87}"/>
                </a:ext>
              </a:extLst>
            </p:cNvPr>
            <p:cNvSpPr/>
            <p:nvPr userDrawn="1"/>
          </p:nvSpPr>
          <p:spPr>
            <a:xfrm>
              <a:off x="1423507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081 w 879160"/>
                <a:gd name="connsiteY1" fmla="*/ 781371 h 1352554"/>
                <a:gd name="connsiteX2" fmla="*/ 507005 w 879160"/>
                <a:gd name="connsiteY2" fmla="*/ 1155826 h 1352554"/>
                <a:gd name="connsiteX3" fmla="*/ 804973 w 879160"/>
                <a:gd name="connsiteY3" fmla="*/ 1050258 h 1352554"/>
                <a:gd name="connsiteX4" fmla="*/ 826140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4 w 879160"/>
                <a:gd name="connsiteY7" fmla="*/ 50721 h 1352554"/>
                <a:gd name="connsiteX8" fmla="*/ 873615 w 879160"/>
                <a:gd name="connsiteY8" fmla="*/ 277612 h 1352554"/>
                <a:gd name="connsiteX9" fmla="*/ 670528 w 879160"/>
                <a:gd name="connsiteY9" fmla="*/ 314401 h 1352554"/>
                <a:gd name="connsiteX10" fmla="*/ 536017 w 879160"/>
                <a:gd name="connsiteY10" fmla="*/ 216882 h 1352554"/>
                <a:gd name="connsiteX11" fmla="*/ 269632 w 879160"/>
                <a:gd name="connsiteY11" fmla="*/ 633604 h 1352554"/>
                <a:gd name="connsiteX12" fmla="*/ 670528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290" y="636309"/>
                    <a:pt x="259081" y="781371"/>
                  </a:cubicBezTo>
                  <a:cubicBezTo>
                    <a:pt x="259081" y="1016107"/>
                    <a:pt x="327656" y="1155826"/>
                    <a:pt x="507005" y="1155826"/>
                  </a:cubicBezTo>
                  <a:cubicBezTo>
                    <a:pt x="633604" y="1155826"/>
                    <a:pt x="739103" y="1108418"/>
                    <a:pt x="804973" y="1050258"/>
                  </a:cubicBezTo>
                  <a:cubicBezTo>
                    <a:pt x="818160" y="1058171"/>
                    <a:pt x="826140" y="1074063"/>
                    <a:pt x="826140" y="1095163"/>
                  </a:cubicBezTo>
                  <a:cubicBezTo>
                    <a:pt x="826140" y="1240224"/>
                    <a:pt x="617779" y="1345724"/>
                    <a:pt x="380406" y="1345724"/>
                  </a:cubicBezTo>
                  <a:cubicBezTo>
                    <a:pt x="166770" y="1345724"/>
                    <a:pt x="50721" y="1195320"/>
                    <a:pt x="50721" y="873615"/>
                  </a:cubicBezTo>
                  <a:cubicBezTo>
                    <a:pt x="50721" y="454323"/>
                    <a:pt x="338206" y="50721"/>
                    <a:pt x="612504" y="50721"/>
                  </a:cubicBezTo>
                  <a:cubicBezTo>
                    <a:pt x="810248" y="50721"/>
                    <a:pt x="873615" y="140395"/>
                    <a:pt x="873615" y="277612"/>
                  </a:cubicBezTo>
                  <a:close/>
                  <a:moveTo>
                    <a:pt x="670528" y="314401"/>
                  </a:moveTo>
                  <a:cubicBezTo>
                    <a:pt x="670528" y="266994"/>
                    <a:pt x="641449" y="216882"/>
                    <a:pt x="536017" y="216882"/>
                  </a:cubicBezTo>
                  <a:cubicBezTo>
                    <a:pt x="417331" y="216882"/>
                    <a:pt x="309193" y="417330"/>
                    <a:pt x="269632" y="633604"/>
                  </a:cubicBezTo>
                  <a:cubicBezTo>
                    <a:pt x="638811" y="512280"/>
                    <a:pt x="670528" y="419968"/>
                    <a:pt x="670528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6" name="Vrije vorm: vorm 155">
              <a:extLst>
                <a:ext uri="{FF2B5EF4-FFF2-40B4-BE49-F238E27FC236}">
                  <a16:creationId xmlns:a16="http://schemas.microsoft.com/office/drawing/2014/main" id="{677532A1-0B67-4E1B-A922-4628C7CF77E9}"/>
                </a:ext>
              </a:extLst>
            </p:cNvPr>
            <p:cNvSpPr/>
            <p:nvPr userDrawn="1"/>
          </p:nvSpPr>
          <p:spPr>
            <a:xfrm>
              <a:off x="1500298" y="6399411"/>
              <a:ext cx="107777" cy="107777"/>
            </a:xfrm>
            <a:custGeom>
              <a:avLst/>
              <a:gdLst>
                <a:gd name="connsiteX0" fmla="*/ 503900 w 1352554"/>
                <a:gd name="connsiteY0" fmla="*/ 206400 h 1352554"/>
                <a:gd name="connsiteX1" fmla="*/ 461633 w 1352554"/>
                <a:gd name="connsiteY1" fmla="*/ 493818 h 1352554"/>
                <a:gd name="connsiteX2" fmla="*/ 474820 w 1352554"/>
                <a:gd name="connsiteY2" fmla="*/ 496455 h 1352554"/>
                <a:gd name="connsiteX3" fmla="*/ 978579 w 1352554"/>
                <a:gd name="connsiteY3" fmla="*/ 50721 h 1352554"/>
                <a:gd name="connsiteX4" fmla="*/ 1171047 w 1352554"/>
                <a:gd name="connsiteY4" fmla="*/ 301282 h 1352554"/>
                <a:gd name="connsiteX5" fmla="*/ 1065616 w 1352554"/>
                <a:gd name="connsiteY5" fmla="*/ 992301 h 1352554"/>
                <a:gd name="connsiteX6" fmla="*/ 1131552 w 1352554"/>
                <a:gd name="connsiteY6" fmla="*/ 1134658 h 1352554"/>
                <a:gd name="connsiteX7" fmla="*/ 1300351 w 1352554"/>
                <a:gd name="connsiteY7" fmla="*/ 1058171 h 1352554"/>
                <a:gd name="connsiteX8" fmla="*/ 970666 w 1352554"/>
                <a:gd name="connsiteY8" fmla="*/ 1340449 h 1352554"/>
                <a:gd name="connsiteX9" fmla="*/ 846637 w 1352554"/>
                <a:gd name="connsiteY9" fmla="*/ 1097801 h 1352554"/>
                <a:gd name="connsiteX10" fmla="*/ 954842 w 1352554"/>
                <a:gd name="connsiteY10" fmla="*/ 425243 h 1352554"/>
                <a:gd name="connsiteX11" fmla="*/ 836223 w 1352554"/>
                <a:gd name="connsiteY11" fmla="*/ 259082 h 1352554"/>
                <a:gd name="connsiteX12" fmla="*/ 551306 w 1352554"/>
                <a:gd name="connsiteY12" fmla="*/ 559687 h 1352554"/>
                <a:gd name="connsiteX13" fmla="*/ 395695 w 1352554"/>
                <a:gd name="connsiteY13" fmla="*/ 1285062 h 1352554"/>
                <a:gd name="connsiteX14" fmla="*/ 139927 w 1352554"/>
                <a:gd name="connsiteY14" fmla="*/ 1324624 h 1352554"/>
                <a:gd name="connsiteX15" fmla="*/ 287626 w 1352554"/>
                <a:gd name="connsiteY15" fmla="*/ 409418 h 1352554"/>
                <a:gd name="connsiteX16" fmla="*/ 227031 w 1352554"/>
                <a:gd name="connsiteY16" fmla="*/ 259082 h 1352554"/>
                <a:gd name="connsiteX17" fmla="*/ 68715 w 1352554"/>
                <a:gd name="connsiteY17" fmla="*/ 306556 h 1352554"/>
                <a:gd name="connsiteX18" fmla="*/ 190039 w 1352554"/>
                <a:gd name="connsiteY18" fmla="*/ 132483 h 1352554"/>
                <a:gd name="connsiteX19" fmla="*/ 409018 w 1352554"/>
                <a:gd name="connsiteY19" fmla="*/ 50721 h 1352554"/>
                <a:gd name="connsiteX20" fmla="*/ 503900 w 1352554"/>
                <a:gd name="connsiteY20" fmla="*/ 206400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52554" h="1352554">
                  <a:moveTo>
                    <a:pt x="503900" y="206400"/>
                  </a:moveTo>
                  <a:cubicBezTo>
                    <a:pt x="503900" y="269699"/>
                    <a:pt x="490712" y="417330"/>
                    <a:pt x="461633" y="493818"/>
                  </a:cubicBezTo>
                  <a:lnTo>
                    <a:pt x="474820" y="496455"/>
                  </a:lnTo>
                  <a:cubicBezTo>
                    <a:pt x="609264" y="195850"/>
                    <a:pt x="783405" y="50721"/>
                    <a:pt x="978579" y="50721"/>
                  </a:cubicBezTo>
                  <a:cubicBezTo>
                    <a:pt x="1123641" y="50721"/>
                    <a:pt x="1171047" y="140395"/>
                    <a:pt x="1171047" y="301282"/>
                  </a:cubicBezTo>
                  <a:cubicBezTo>
                    <a:pt x="1171047" y="422606"/>
                    <a:pt x="1065616" y="839328"/>
                    <a:pt x="1065616" y="992301"/>
                  </a:cubicBezTo>
                  <a:cubicBezTo>
                    <a:pt x="1065616" y="1095163"/>
                    <a:pt x="1084078" y="1134658"/>
                    <a:pt x="1131552" y="1134658"/>
                  </a:cubicBezTo>
                  <a:cubicBezTo>
                    <a:pt x="1176322" y="1134658"/>
                    <a:pt x="1263359" y="1095163"/>
                    <a:pt x="1300351" y="1058171"/>
                  </a:cubicBezTo>
                  <a:cubicBezTo>
                    <a:pt x="1390026" y="1118833"/>
                    <a:pt x="1160633" y="1340449"/>
                    <a:pt x="970666" y="1340449"/>
                  </a:cubicBezTo>
                  <a:cubicBezTo>
                    <a:pt x="888904" y="1340449"/>
                    <a:pt x="846637" y="1274444"/>
                    <a:pt x="846637" y="1097801"/>
                  </a:cubicBezTo>
                  <a:cubicBezTo>
                    <a:pt x="846637" y="963289"/>
                    <a:pt x="954842" y="549205"/>
                    <a:pt x="954842" y="425243"/>
                  </a:cubicBezTo>
                  <a:cubicBezTo>
                    <a:pt x="954842" y="303919"/>
                    <a:pt x="936379" y="259082"/>
                    <a:pt x="836223" y="259082"/>
                  </a:cubicBezTo>
                  <a:cubicBezTo>
                    <a:pt x="759600" y="259082"/>
                    <a:pt x="622519" y="406781"/>
                    <a:pt x="551306" y="559687"/>
                  </a:cubicBezTo>
                  <a:cubicBezTo>
                    <a:pt x="427412" y="812885"/>
                    <a:pt x="379871" y="1045051"/>
                    <a:pt x="395695" y="1285062"/>
                  </a:cubicBezTo>
                  <a:lnTo>
                    <a:pt x="139927" y="1324624"/>
                  </a:lnTo>
                  <a:cubicBezTo>
                    <a:pt x="213776" y="960652"/>
                    <a:pt x="287626" y="501730"/>
                    <a:pt x="287626" y="409418"/>
                  </a:cubicBezTo>
                  <a:cubicBezTo>
                    <a:pt x="287626" y="282887"/>
                    <a:pt x="274439" y="259082"/>
                    <a:pt x="227031" y="259082"/>
                  </a:cubicBezTo>
                  <a:cubicBezTo>
                    <a:pt x="169007" y="259082"/>
                    <a:pt x="126808" y="272269"/>
                    <a:pt x="68715" y="306556"/>
                  </a:cubicBezTo>
                  <a:cubicBezTo>
                    <a:pt x="31791" y="264357"/>
                    <a:pt x="42340" y="222157"/>
                    <a:pt x="190039" y="132483"/>
                  </a:cubicBezTo>
                  <a:cubicBezTo>
                    <a:pt x="258681" y="90283"/>
                    <a:pt x="366751" y="50721"/>
                    <a:pt x="409018" y="50721"/>
                  </a:cubicBezTo>
                  <a:cubicBezTo>
                    <a:pt x="474820" y="50721"/>
                    <a:pt x="503900" y="90283"/>
                    <a:pt x="503900" y="2064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7" name="Vrije vorm: vorm 156">
              <a:extLst>
                <a:ext uri="{FF2B5EF4-FFF2-40B4-BE49-F238E27FC236}">
                  <a16:creationId xmlns:a16="http://schemas.microsoft.com/office/drawing/2014/main" id="{99BD5366-A82B-44EB-BC6F-B241835918C8}"/>
                </a:ext>
              </a:extLst>
            </p:cNvPr>
            <p:cNvSpPr/>
            <p:nvPr userDrawn="1"/>
          </p:nvSpPr>
          <p:spPr>
            <a:xfrm>
              <a:off x="1609531" y="6374817"/>
              <a:ext cx="64666" cy="134721"/>
            </a:xfrm>
            <a:custGeom>
              <a:avLst/>
              <a:gdLst>
                <a:gd name="connsiteX0" fmla="*/ 442548 w 811532"/>
                <a:gd name="connsiteY0" fmla="*/ 567735 h 1690692"/>
                <a:gd name="connsiteX1" fmla="*/ 360787 w 811532"/>
                <a:gd name="connsiteY1" fmla="*/ 1237655 h 1690692"/>
                <a:gd name="connsiteX2" fmla="*/ 450460 w 811532"/>
                <a:gd name="connsiteY2" fmla="*/ 1443311 h 1690692"/>
                <a:gd name="connsiteX3" fmla="*/ 669305 w 811532"/>
                <a:gd name="connsiteY3" fmla="*/ 1308867 h 1690692"/>
                <a:gd name="connsiteX4" fmla="*/ 579629 w 811532"/>
                <a:gd name="connsiteY4" fmla="*/ 1548878 h 1690692"/>
                <a:gd name="connsiteX5" fmla="*/ 294850 w 811532"/>
                <a:gd name="connsiteY5" fmla="*/ 1651740 h 1690692"/>
                <a:gd name="connsiteX6" fmla="*/ 136601 w 811532"/>
                <a:gd name="connsiteY6" fmla="*/ 1358911 h 1690692"/>
                <a:gd name="connsiteX7" fmla="*/ 244670 w 811532"/>
                <a:gd name="connsiteY7" fmla="*/ 551842 h 1690692"/>
                <a:gd name="connsiteX8" fmla="*/ 57476 w 811532"/>
                <a:gd name="connsiteY8" fmla="*/ 533447 h 1690692"/>
                <a:gd name="connsiteX9" fmla="*/ 149653 w 811532"/>
                <a:gd name="connsiteY9" fmla="*/ 420036 h 1690692"/>
                <a:gd name="connsiteX10" fmla="*/ 268407 w 811532"/>
                <a:gd name="connsiteY10" fmla="*/ 412123 h 1690692"/>
                <a:gd name="connsiteX11" fmla="*/ 315815 w 811532"/>
                <a:gd name="connsiteY11" fmla="*/ 114088 h 1690692"/>
                <a:gd name="connsiteX12" fmla="*/ 521605 w 811532"/>
                <a:gd name="connsiteY12" fmla="*/ 50721 h 1690692"/>
                <a:gd name="connsiteX13" fmla="*/ 466286 w 811532"/>
                <a:gd name="connsiteY13" fmla="*/ 420036 h 1690692"/>
                <a:gd name="connsiteX14" fmla="*/ 774872 w 811532"/>
                <a:gd name="connsiteY14" fmla="*/ 406848 h 1690692"/>
                <a:gd name="connsiteX15" fmla="*/ 679921 w 811532"/>
                <a:gd name="connsiteY15" fmla="*/ 580922 h 1690692"/>
                <a:gd name="connsiteX16" fmla="*/ 442548 w 811532"/>
                <a:gd name="connsiteY16" fmla="*/ 567735 h 169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1532" h="1690692">
                  <a:moveTo>
                    <a:pt x="442548" y="567735"/>
                  </a:moveTo>
                  <a:cubicBezTo>
                    <a:pt x="395006" y="831483"/>
                    <a:pt x="368699" y="1108418"/>
                    <a:pt x="360787" y="1237655"/>
                  </a:cubicBezTo>
                  <a:cubicBezTo>
                    <a:pt x="352874" y="1390629"/>
                    <a:pt x="371337" y="1443311"/>
                    <a:pt x="450460" y="1443311"/>
                  </a:cubicBezTo>
                  <a:cubicBezTo>
                    <a:pt x="508419" y="1443311"/>
                    <a:pt x="579629" y="1398541"/>
                    <a:pt x="669305" y="1308867"/>
                  </a:cubicBezTo>
                  <a:cubicBezTo>
                    <a:pt x="732605" y="1374804"/>
                    <a:pt x="701022" y="1453928"/>
                    <a:pt x="579629" y="1548878"/>
                  </a:cubicBezTo>
                  <a:cubicBezTo>
                    <a:pt x="474062" y="1635915"/>
                    <a:pt x="397644" y="1651740"/>
                    <a:pt x="294850" y="1651740"/>
                  </a:cubicBezTo>
                  <a:cubicBezTo>
                    <a:pt x="165546" y="1651740"/>
                    <a:pt x="118138" y="1564703"/>
                    <a:pt x="136601" y="1358911"/>
                  </a:cubicBezTo>
                  <a:cubicBezTo>
                    <a:pt x="147016" y="1213850"/>
                    <a:pt x="199900" y="805108"/>
                    <a:pt x="244670" y="551842"/>
                  </a:cubicBezTo>
                  <a:lnTo>
                    <a:pt x="57476" y="533447"/>
                  </a:lnTo>
                  <a:cubicBezTo>
                    <a:pt x="39014" y="478060"/>
                    <a:pt x="54839" y="433291"/>
                    <a:pt x="149653" y="420036"/>
                  </a:cubicBezTo>
                  <a:cubicBezTo>
                    <a:pt x="189283" y="412123"/>
                    <a:pt x="218362" y="412123"/>
                    <a:pt x="268407" y="412123"/>
                  </a:cubicBezTo>
                  <a:lnTo>
                    <a:pt x="315815" y="114088"/>
                  </a:lnTo>
                  <a:cubicBezTo>
                    <a:pt x="371269" y="74526"/>
                    <a:pt x="450394" y="50721"/>
                    <a:pt x="521605" y="50721"/>
                  </a:cubicBezTo>
                  <a:lnTo>
                    <a:pt x="466286" y="420036"/>
                  </a:lnTo>
                  <a:cubicBezTo>
                    <a:pt x="511056" y="422673"/>
                    <a:pt x="729899" y="420036"/>
                    <a:pt x="774872" y="406848"/>
                  </a:cubicBezTo>
                  <a:cubicBezTo>
                    <a:pt x="819641" y="496523"/>
                    <a:pt x="780145" y="580922"/>
                    <a:pt x="679921" y="580922"/>
                  </a:cubicBezTo>
                  <a:cubicBezTo>
                    <a:pt x="621897" y="580922"/>
                    <a:pt x="489956" y="573010"/>
                    <a:pt x="442548" y="5677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8" name="Vrije vorm: vorm 157">
              <a:extLst>
                <a:ext uri="{FF2B5EF4-FFF2-40B4-BE49-F238E27FC236}">
                  <a16:creationId xmlns:a16="http://schemas.microsoft.com/office/drawing/2014/main" id="{66C6BC66-0D66-460C-A61F-DC056511BAAB}"/>
                </a:ext>
              </a:extLst>
            </p:cNvPr>
            <p:cNvSpPr/>
            <p:nvPr userDrawn="1"/>
          </p:nvSpPr>
          <p:spPr>
            <a:xfrm>
              <a:off x="1676115" y="6399411"/>
              <a:ext cx="70055" cy="107777"/>
            </a:xfrm>
            <a:custGeom>
              <a:avLst/>
              <a:gdLst>
                <a:gd name="connsiteX0" fmla="*/ 873615 w 879160"/>
                <a:gd name="connsiteY0" fmla="*/ 277612 h 1352554"/>
                <a:gd name="connsiteX1" fmla="*/ 259149 w 879160"/>
                <a:gd name="connsiteY1" fmla="*/ 781371 h 1352554"/>
                <a:gd name="connsiteX2" fmla="*/ 507074 w 879160"/>
                <a:gd name="connsiteY2" fmla="*/ 1155826 h 1352554"/>
                <a:gd name="connsiteX3" fmla="*/ 805040 w 879160"/>
                <a:gd name="connsiteY3" fmla="*/ 1050258 h 1352554"/>
                <a:gd name="connsiteX4" fmla="*/ 826209 w 879160"/>
                <a:gd name="connsiteY4" fmla="*/ 1095163 h 1352554"/>
                <a:gd name="connsiteX5" fmla="*/ 380406 w 879160"/>
                <a:gd name="connsiteY5" fmla="*/ 1345724 h 1352554"/>
                <a:gd name="connsiteX6" fmla="*/ 50721 w 879160"/>
                <a:gd name="connsiteY6" fmla="*/ 873615 h 1352554"/>
                <a:gd name="connsiteX7" fmla="*/ 612505 w 879160"/>
                <a:gd name="connsiteY7" fmla="*/ 50721 h 1352554"/>
                <a:gd name="connsiteX8" fmla="*/ 873615 w 879160"/>
                <a:gd name="connsiteY8" fmla="*/ 277612 h 1352554"/>
                <a:gd name="connsiteX9" fmla="*/ 670598 w 879160"/>
                <a:gd name="connsiteY9" fmla="*/ 314401 h 1352554"/>
                <a:gd name="connsiteX10" fmla="*/ 536017 w 879160"/>
                <a:gd name="connsiteY10" fmla="*/ 216882 h 1352554"/>
                <a:gd name="connsiteX11" fmla="*/ 269632 w 879160"/>
                <a:gd name="connsiteY11" fmla="*/ 633604 h 1352554"/>
                <a:gd name="connsiteX12" fmla="*/ 670598 w 879160"/>
                <a:gd name="connsiteY12" fmla="*/ 314401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9160" h="1352554">
                  <a:moveTo>
                    <a:pt x="873615" y="277612"/>
                  </a:moveTo>
                  <a:cubicBezTo>
                    <a:pt x="873615" y="485905"/>
                    <a:pt x="752358" y="636309"/>
                    <a:pt x="259149" y="781371"/>
                  </a:cubicBezTo>
                  <a:cubicBezTo>
                    <a:pt x="259149" y="1016107"/>
                    <a:pt x="327724" y="1155826"/>
                    <a:pt x="507074" y="1155826"/>
                  </a:cubicBezTo>
                  <a:cubicBezTo>
                    <a:pt x="633605" y="1155826"/>
                    <a:pt x="739170" y="1108418"/>
                    <a:pt x="805040" y="1050258"/>
                  </a:cubicBezTo>
                  <a:cubicBezTo>
                    <a:pt x="818228" y="1058171"/>
                    <a:pt x="826209" y="1074063"/>
                    <a:pt x="826209" y="1095163"/>
                  </a:cubicBezTo>
                  <a:cubicBezTo>
                    <a:pt x="826209" y="1240224"/>
                    <a:pt x="617780" y="1345724"/>
                    <a:pt x="380406" y="1345724"/>
                  </a:cubicBezTo>
                  <a:cubicBezTo>
                    <a:pt x="166838" y="1345724"/>
                    <a:pt x="50721" y="1195320"/>
                    <a:pt x="50721" y="873615"/>
                  </a:cubicBezTo>
                  <a:cubicBezTo>
                    <a:pt x="50721" y="454323"/>
                    <a:pt x="338275" y="50721"/>
                    <a:pt x="612505" y="50721"/>
                  </a:cubicBezTo>
                  <a:cubicBezTo>
                    <a:pt x="810383" y="50721"/>
                    <a:pt x="873615" y="140395"/>
                    <a:pt x="873615" y="277612"/>
                  </a:cubicBezTo>
                  <a:close/>
                  <a:moveTo>
                    <a:pt x="670598" y="314401"/>
                  </a:moveTo>
                  <a:cubicBezTo>
                    <a:pt x="670598" y="266994"/>
                    <a:pt x="641516" y="216882"/>
                    <a:pt x="536017" y="216882"/>
                  </a:cubicBezTo>
                  <a:cubicBezTo>
                    <a:pt x="417398" y="216882"/>
                    <a:pt x="309193" y="417330"/>
                    <a:pt x="269632" y="633604"/>
                  </a:cubicBezTo>
                  <a:cubicBezTo>
                    <a:pt x="638947" y="512280"/>
                    <a:pt x="670598" y="419968"/>
                    <a:pt x="670598" y="314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9" name="Vrije vorm: vorm 158">
              <a:extLst>
                <a:ext uri="{FF2B5EF4-FFF2-40B4-BE49-F238E27FC236}">
                  <a16:creationId xmlns:a16="http://schemas.microsoft.com/office/drawing/2014/main" id="{BECDB136-C232-4622-B3B3-8F3B98B83F1E}"/>
                </a:ext>
              </a:extLst>
            </p:cNvPr>
            <p:cNvSpPr/>
            <p:nvPr userDrawn="1"/>
          </p:nvSpPr>
          <p:spPr>
            <a:xfrm>
              <a:off x="1783801" y="6362207"/>
              <a:ext cx="177832" cy="145499"/>
            </a:xfrm>
            <a:custGeom>
              <a:avLst/>
              <a:gdLst>
                <a:gd name="connsiteX0" fmla="*/ 1911764 w 2231714"/>
                <a:gd name="connsiteY0" fmla="*/ 1628002 h 1825948"/>
                <a:gd name="connsiteX1" fmla="*/ 2099092 w 2231714"/>
                <a:gd name="connsiteY1" fmla="*/ 1670202 h 1825948"/>
                <a:gd name="connsiteX2" fmla="*/ 1972427 w 2231714"/>
                <a:gd name="connsiteY2" fmla="*/ 1770358 h 1825948"/>
                <a:gd name="connsiteX3" fmla="*/ 1732415 w 2231714"/>
                <a:gd name="connsiteY3" fmla="*/ 1765083 h 1825948"/>
                <a:gd name="connsiteX4" fmla="*/ 1466030 w 2231714"/>
                <a:gd name="connsiteY4" fmla="*/ 1770358 h 1825948"/>
                <a:gd name="connsiteX5" fmla="*/ 1524123 w 2231714"/>
                <a:gd name="connsiteY5" fmla="*/ 1664859 h 1825948"/>
                <a:gd name="connsiteX6" fmla="*/ 1698061 w 2231714"/>
                <a:gd name="connsiteY6" fmla="*/ 1622659 h 1825948"/>
                <a:gd name="connsiteX7" fmla="*/ 1737690 w 2231714"/>
                <a:gd name="connsiteY7" fmla="*/ 414760 h 1825948"/>
                <a:gd name="connsiteX8" fmla="*/ 1189162 w 2231714"/>
                <a:gd name="connsiteY8" fmla="*/ 1598922 h 1825948"/>
                <a:gd name="connsiteX9" fmla="*/ 1004538 w 2231714"/>
                <a:gd name="connsiteY9" fmla="*/ 1783546 h 1825948"/>
                <a:gd name="connsiteX10" fmla="*/ 690678 w 2231714"/>
                <a:gd name="connsiteY10" fmla="*/ 412123 h 1825948"/>
                <a:gd name="connsiteX11" fmla="*/ 442754 w 2231714"/>
                <a:gd name="connsiteY11" fmla="*/ 1633277 h 1825948"/>
                <a:gd name="connsiteX12" fmla="*/ 688041 w 2231714"/>
                <a:gd name="connsiteY12" fmla="*/ 1678046 h 1825948"/>
                <a:gd name="connsiteX13" fmla="*/ 561373 w 2231714"/>
                <a:gd name="connsiteY13" fmla="*/ 1770358 h 1825948"/>
                <a:gd name="connsiteX14" fmla="*/ 289781 w 2231714"/>
                <a:gd name="connsiteY14" fmla="*/ 1765083 h 1825948"/>
                <a:gd name="connsiteX15" fmla="*/ 55044 w 2231714"/>
                <a:gd name="connsiteY15" fmla="*/ 1770358 h 1825948"/>
                <a:gd name="connsiteX16" fmla="*/ 120982 w 2231714"/>
                <a:gd name="connsiteY16" fmla="*/ 1664859 h 1825948"/>
                <a:gd name="connsiteX17" fmla="*/ 255426 w 2231714"/>
                <a:gd name="connsiteY17" fmla="*/ 1627934 h 1825948"/>
                <a:gd name="connsiteX18" fmla="*/ 579836 w 2231714"/>
                <a:gd name="connsiteY18" fmla="*/ 224794 h 1825948"/>
                <a:gd name="connsiteX19" fmla="*/ 363631 w 2231714"/>
                <a:gd name="connsiteY19" fmla="*/ 166837 h 1825948"/>
                <a:gd name="connsiteX20" fmla="*/ 529792 w 2231714"/>
                <a:gd name="connsiteY20" fmla="*/ 50721 h 1825948"/>
                <a:gd name="connsiteX21" fmla="*/ 841014 w 2231714"/>
                <a:gd name="connsiteY21" fmla="*/ 50721 h 1825948"/>
                <a:gd name="connsiteX22" fmla="*/ 1144257 w 2231714"/>
                <a:gd name="connsiteY22" fmla="*/ 1382649 h 1825948"/>
                <a:gd name="connsiteX23" fmla="*/ 1766770 w 2231714"/>
                <a:gd name="connsiteY23" fmla="*/ 50721 h 1825948"/>
                <a:gd name="connsiteX24" fmla="*/ 2222987 w 2231714"/>
                <a:gd name="connsiteY24" fmla="*/ 50721 h 1825948"/>
                <a:gd name="connsiteX25" fmla="*/ 1967152 w 2231714"/>
                <a:gd name="connsiteY25" fmla="*/ 201125 h 1825948"/>
                <a:gd name="connsiteX26" fmla="*/ 1911764 w 2231714"/>
                <a:gd name="connsiteY26" fmla="*/ 1628002 h 182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31714" h="1825948">
                  <a:moveTo>
                    <a:pt x="1911764" y="1628002"/>
                  </a:moveTo>
                  <a:lnTo>
                    <a:pt x="2099092" y="1670202"/>
                  </a:lnTo>
                  <a:cubicBezTo>
                    <a:pt x="2085905" y="1728226"/>
                    <a:pt x="2046275" y="1773064"/>
                    <a:pt x="1972427" y="1770358"/>
                  </a:cubicBezTo>
                  <a:cubicBezTo>
                    <a:pt x="1903852" y="1767721"/>
                    <a:pt x="1822089" y="1765083"/>
                    <a:pt x="1732415" y="1765083"/>
                  </a:cubicBezTo>
                  <a:cubicBezTo>
                    <a:pt x="1640104" y="1765083"/>
                    <a:pt x="1547791" y="1765083"/>
                    <a:pt x="1466030" y="1770358"/>
                  </a:cubicBezTo>
                  <a:cubicBezTo>
                    <a:pt x="1455480" y="1725589"/>
                    <a:pt x="1476580" y="1675477"/>
                    <a:pt x="1524123" y="1664859"/>
                  </a:cubicBezTo>
                  <a:lnTo>
                    <a:pt x="1698061" y="1622659"/>
                  </a:lnTo>
                  <a:lnTo>
                    <a:pt x="1737690" y="414760"/>
                  </a:lnTo>
                  <a:cubicBezTo>
                    <a:pt x="1737690" y="414760"/>
                    <a:pt x="1489766" y="1055669"/>
                    <a:pt x="1189162" y="1598922"/>
                  </a:cubicBezTo>
                  <a:cubicBezTo>
                    <a:pt x="1128432" y="1707126"/>
                    <a:pt x="1083595" y="1759808"/>
                    <a:pt x="1004538" y="1783546"/>
                  </a:cubicBezTo>
                  <a:lnTo>
                    <a:pt x="690678" y="412123"/>
                  </a:lnTo>
                  <a:lnTo>
                    <a:pt x="442754" y="1633277"/>
                  </a:lnTo>
                  <a:lnTo>
                    <a:pt x="688041" y="1678046"/>
                  </a:lnTo>
                  <a:cubicBezTo>
                    <a:pt x="674853" y="1738776"/>
                    <a:pt x="622103" y="1772995"/>
                    <a:pt x="561373" y="1770358"/>
                  </a:cubicBezTo>
                  <a:cubicBezTo>
                    <a:pt x="484887" y="1767721"/>
                    <a:pt x="387435" y="1765083"/>
                    <a:pt x="289781" y="1765083"/>
                  </a:cubicBezTo>
                  <a:cubicBezTo>
                    <a:pt x="208020" y="1765083"/>
                    <a:pt x="126257" y="1765083"/>
                    <a:pt x="55044" y="1770358"/>
                  </a:cubicBezTo>
                  <a:cubicBezTo>
                    <a:pt x="39221" y="1709764"/>
                    <a:pt x="68098" y="1678046"/>
                    <a:pt x="120982" y="1664859"/>
                  </a:cubicBezTo>
                  <a:lnTo>
                    <a:pt x="255426" y="1627934"/>
                  </a:lnTo>
                  <a:lnTo>
                    <a:pt x="579836" y="224794"/>
                  </a:lnTo>
                  <a:lnTo>
                    <a:pt x="363631" y="166837"/>
                  </a:lnTo>
                  <a:cubicBezTo>
                    <a:pt x="347805" y="103470"/>
                    <a:pt x="395212" y="50721"/>
                    <a:pt x="529792" y="50721"/>
                  </a:cubicBezTo>
                  <a:lnTo>
                    <a:pt x="841014" y="50721"/>
                  </a:lnTo>
                  <a:lnTo>
                    <a:pt x="1144257" y="1382649"/>
                  </a:lnTo>
                  <a:lnTo>
                    <a:pt x="1766770" y="50721"/>
                  </a:lnTo>
                  <a:lnTo>
                    <a:pt x="2222987" y="50721"/>
                  </a:lnTo>
                  <a:cubicBezTo>
                    <a:pt x="2233537" y="135120"/>
                    <a:pt x="2175580" y="172112"/>
                    <a:pt x="1967152" y="201125"/>
                  </a:cubicBezTo>
                  <a:lnTo>
                    <a:pt x="1911764" y="1628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0" name="Vrije vorm: vorm 159">
              <a:extLst>
                <a:ext uri="{FF2B5EF4-FFF2-40B4-BE49-F238E27FC236}">
                  <a16:creationId xmlns:a16="http://schemas.microsoft.com/office/drawing/2014/main" id="{0853A271-394D-4C91-BF13-3CB316DE2581}"/>
                </a:ext>
              </a:extLst>
            </p:cNvPr>
            <p:cNvSpPr/>
            <p:nvPr userDrawn="1"/>
          </p:nvSpPr>
          <p:spPr>
            <a:xfrm>
              <a:off x="1959763" y="6390590"/>
              <a:ext cx="96999" cy="118555"/>
            </a:xfrm>
            <a:custGeom>
              <a:avLst/>
              <a:gdLst>
                <a:gd name="connsiteX0" fmla="*/ 868272 w 1217298"/>
                <a:gd name="connsiteY0" fmla="*/ 1461773 h 1487809"/>
                <a:gd name="connsiteX1" fmla="*/ 741606 w 1217298"/>
                <a:gd name="connsiteY1" fmla="*/ 1303457 h 1487809"/>
                <a:gd name="connsiteX2" fmla="*/ 768048 w 1217298"/>
                <a:gd name="connsiteY2" fmla="*/ 1015971 h 1487809"/>
                <a:gd name="connsiteX3" fmla="*/ 754860 w 1217298"/>
                <a:gd name="connsiteY3" fmla="*/ 1010696 h 1487809"/>
                <a:gd name="connsiteX4" fmla="*/ 306556 w 1217298"/>
                <a:gd name="connsiteY4" fmla="*/ 1456498 h 1487809"/>
                <a:gd name="connsiteX5" fmla="*/ 50721 w 1217298"/>
                <a:gd name="connsiteY5" fmla="*/ 1002784 h 1487809"/>
                <a:gd name="connsiteX6" fmla="*/ 752222 w 1217298"/>
                <a:gd name="connsiteY6" fmla="*/ 169407 h 1487809"/>
                <a:gd name="connsiteX7" fmla="*/ 897283 w 1217298"/>
                <a:gd name="connsiteY7" fmla="*/ 185165 h 1487809"/>
                <a:gd name="connsiteX8" fmla="*/ 1010763 w 1217298"/>
                <a:gd name="connsiteY8" fmla="*/ 50721 h 1487809"/>
                <a:gd name="connsiteX9" fmla="*/ 1113624 w 1217298"/>
                <a:gd name="connsiteY9" fmla="*/ 100765 h 1487809"/>
                <a:gd name="connsiteX10" fmla="*/ 934277 w 1217298"/>
                <a:gd name="connsiteY10" fmla="*/ 968564 h 1487809"/>
                <a:gd name="connsiteX11" fmla="*/ 1008125 w 1217298"/>
                <a:gd name="connsiteY11" fmla="*/ 1261257 h 1487809"/>
                <a:gd name="connsiteX12" fmla="*/ 1169011 w 1217298"/>
                <a:gd name="connsiteY12" fmla="*/ 1176858 h 1487809"/>
                <a:gd name="connsiteX13" fmla="*/ 868272 w 1217298"/>
                <a:gd name="connsiteY13" fmla="*/ 1461773 h 1487809"/>
                <a:gd name="connsiteX14" fmla="*/ 625622 w 1217298"/>
                <a:gd name="connsiteY14" fmla="*/ 343346 h 1487809"/>
                <a:gd name="connsiteX15" fmla="*/ 256308 w 1217298"/>
                <a:gd name="connsiteY15" fmla="*/ 923592 h 1487809"/>
                <a:gd name="connsiteX16" fmla="*/ 393390 w 1217298"/>
                <a:gd name="connsiteY16" fmla="*/ 1242727 h 1487809"/>
                <a:gd name="connsiteX17" fmla="*/ 794421 w 1217298"/>
                <a:gd name="connsiteY17" fmla="*/ 578150 h 1487809"/>
                <a:gd name="connsiteX18" fmla="*/ 833917 w 1217298"/>
                <a:gd name="connsiteY18" fmla="*/ 396231 h 1487809"/>
                <a:gd name="connsiteX19" fmla="*/ 625622 w 1217298"/>
                <a:gd name="connsiteY19" fmla="*/ 343346 h 1487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7298" h="1487809">
                  <a:moveTo>
                    <a:pt x="868272" y="1461773"/>
                  </a:moveTo>
                  <a:cubicBezTo>
                    <a:pt x="794421" y="1461773"/>
                    <a:pt x="741606" y="1390493"/>
                    <a:pt x="741606" y="1303457"/>
                  </a:cubicBezTo>
                  <a:cubicBezTo>
                    <a:pt x="741606" y="1234882"/>
                    <a:pt x="746879" y="1105645"/>
                    <a:pt x="768048" y="1015971"/>
                  </a:cubicBezTo>
                  <a:lnTo>
                    <a:pt x="754860" y="1010696"/>
                  </a:lnTo>
                  <a:cubicBezTo>
                    <a:pt x="707453" y="1110921"/>
                    <a:pt x="538655" y="1456498"/>
                    <a:pt x="306556" y="1456498"/>
                  </a:cubicBezTo>
                  <a:cubicBezTo>
                    <a:pt x="166702" y="1456498"/>
                    <a:pt x="50721" y="1279787"/>
                    <a:pt x="50721" y="1002784"/>
                  </a:cubicBezTo>
                  <a:cubicBezTo>
                    <a:pt x="50721" y="499092"/>
                    <a:pt x="335501" y="169407"/>
                    <a:pt x="752222" y="169407"/>
                  </a:cubicBezTo>
                  <a:cubicBezTo>
                    <a:pt x="807541" y="169407"/>
                    <a:pt x="855084" y="174682"/>
                    <a:pt x="897283" y="185165"/>
                  </a:cubicBezTo>
                  <a:cubicBezTo>
                    <a:pt x="926364" y="92921"/>
                    <a:pt x="960719" y="50721"/>
                    <a:pt x="1010763" y="50721"/>
                  </a:cubicBezTo>
                  <a:cubicBezTo>
                    <a:pt x="1052896" y="50721"/>
                    <a:pt x="1087251" y="63908"/>
                    <a:pt x="1113624" y="100765"/>
                  </a:cubicBezTo>
                  <a:cubicBezTo>
                    <a:pt x="1018676" y="404075"/>
                    <a:pt x="934277" y="723278"/>
                    <a:pt x="934277" y="968564"/>
                  </a:cubicBezTo>
                  <a:cubicBezTo>
                    <a:pt x="934277" y="1216487"/>
                    <a:pt x="952738" y="1261257"/>
                    <a:pt x="1008125" y="1261257"/>
                  </a:cubicBezTo>
                  <a:cubicBezTo>
                    <a:pt x="1074063" y="1261257"/>
                    <a:pt x="1137294" y="1208575"/>
                    <a:pt x="1169011" y="1176858"/>
                  </a:cubicBezTo>
                  <a:cubicBezTo>
                    <a:pt x="1253276" y="1250640"/>
                    <a:pt x="1007991" y="1461773"/>
                    <a:pt x="868272" y="1461773"/>
                  </a:cubicBezTo>
                  <a:close/>
                  <a:moveTo>
                    <a:pt x="625622" y="343346"/>
                  </a:moveTo>
                  <a:cubicBezTo>
                    <a:pt x="411921" y="343346"/>
                    <a:pt x="256308" y="585994"/>
                    <a:pt x="256308" y="923592"/>
                  </a:cubicBezTo>
                  <a:cubicBezTo>
                    <a:pt x="256308" y="1126746"/>
                    <a:pt x="316902" y="1242727"/>
                    <a:pt x="393390" y="1242727"/>
                  </a:cubicBezTo>
                  <a:cubicBezTo>
                    <a:pt x="538518" y="1242727"/>
                    <a:pt x="702042" y="992234"/>
                    <a:pt x="794421" y="578150"/>
                  </a:cubicBezTo>
                  <a:cubicBezTo>
                    <a:pt x="812748" y="496388"/>
                    <a:pt x="833917" y="396231"/>
                    <a:pt x="833917" y="396231"/>
                  </a:cubicBezTo>
                  <a:cubicBezTo>
                    <a:pt x="781236" y="364513"/>
                    <a:pt x="723143" y="343346"/>
                    <a:pt x="625622" y="3433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1" name="Vrije vorm: vorm 160">
              <a:extLst>
                <a:ext uri="{FF2B5EF4-FFF2-40B4-BE49-F238E27FC236}">
                  <a16:creationId xmlns:a16="http://schemas.microsoft.com/office/drawing/2014/main" id="{89E6C0CB-B461-4C1F-B7B0-EE65ED405825}"/>
                </a:ext>
              </a:extLst>
            </p:cNvPr>
            <p:cNvSpPr/>
            <p:nvPr userDrawn="1"/>
          </p:nvSpPr>
          <p:spPr>
            <a:xfrm>
              <a:off x="2059985" y="6390590"/>
              <a:ext cx="96999" cy="118555"/>
            </a:xfrm>
            <a:custGeom>
              <a:avLst/>
              <a:gdLst>
                <a:gd name="connsiteX0" fmla="*/ 868272 w 1217298"/>
                <a:gd name="connsiteY0" fmla="*/ 1461773 h 1487809"/>
                <a:gd name="connsiteX1" fmla="*/ 741740 w 1217298"/>
                <a:gd name="connsiteY1" fmla="*/ 1303457 h 1487809"/>
                <a:gd name="connsiteX2" fmla="*/ 768048 w 1217298"/>
                <a:gd name="connsiteY2" fmla="*/ 1015971 h 1487809"/>
                <a:gd name="connsiteX3" fmla="*/ 754996 w 1217298"/>
                <a:gd name="connsiteY3" fmla="*/ 1010696 h 1487809"/>
                <a:gd name="connsiteX4" fmla="*/ 306556 w 1217298"/>
                <a:gd name="connsiteY4" fmla="*/ 1456498 h 1487809"/>
                <a:gd name="connsiteX5" fmla="*/ 50721 w 1217298"/>
                <a:gd name="connsiteY5" fmla="*/ 1002784 h 1487809"/>
                <a:gd name="connsiteX6" fmla="*/ 752358 w 1217298"/>
                <a:gd name="connsiteY6" fmla="*/ 169407 h 1487809"/>
                <a:gd name="connsiteX7" fmla="*/ 897419 w 1217298"/>
                <a:gd name="connsiteY7" fmla="*/ 185165 h 1487809"/>
                <a:gd name="connsiteX8" fmla="*/ 1010763 w 1217298"/>
                <a:gd name="connsiteY8" fmla="*/ 50721 h 1487809"/>
                <a:gd name="connsiteX9" fmla="*/ 1113626 w 1217298"/>
                <a:gd name="connsiteY9" fmla="*/ 100765 h 1487809"/>
                <a:gd name="connsiteX10" fmla="*/ 934277 w 1217298"/>
                <a:gd name="connsiteY10" fmla="*/ 968564 h 1487809"/>
                <a:gd name="connsiteX11" fmla="*/ 1008125 w 1217298"/>
                <a:gd name="connsiteY11" fmla="*/ 1261257 h 1487809"/>
                <a:gd name="connsiteX12" fmla="*/ 1169148 w 1217298"/>
                <a:gd name="connsiteY12" fmla="*/ 1176858 h 1487809"/>
                <a:gd name="connsiteX13" fmla="*/ 868272 w 1217298"/>
                <a:gd name="connsiteY13" fmla="*/ 1461773 h 1487809"/>
                <a:gd name="connsiteX14" fmla="*/ 625625 w 1217298"/>
                <a:gd name="connsiteY14" fmla="*/ 343346 h 1487809"/>
                <a:gd name="connsiteX15" fmla="*/ 256444 w 1217298"/>
                <a:gd name="connsiteY15" fmla="*/ 923592 h 1487809"/>
                <a:gd name="connsiteX16" fmla="*/ 393526 w 1217298"/>
                <a:gd name="connsiteY16" fmla="*/ 1242727 h 1487809"/>
                <a:gd name="connsiteX17" fmla="*/ 794423 w 1217298"/>
                <a:gd name="connsiteY17" fmla="*/ 578150 h 1487809"/>
                <a:gd name="connsiteX18" fmla="*/ 834053 w 1217298"/>
                <a:gd name="connsiteY18" fmla="*/ 396231 h 1487809"/>
                <a:gd name="connsiteX19" fmla="*/ 625625 w 1217298"/>
                <a:gd name="connsiteY19" fmla="*/ 343346 h 1487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7298" h="1487809">
                  <a:moveTo>
                    <a:pt x="868272" y="1461773"/>
                  </a:moveTo>
                  <a:cubicBezTo>
                    <a:pt x="794423" y="1461773"/>
                    <a:pt x="741740" y="1390493"/>
                    <a:pt x="741740" y="1303457"/>
                  </a:cubicBezTo>
                  <a:cubicBezTo>
                    <a:pt x="741740" y="1234882"/>
                    <a:pt x="747015" y="1105645"/>
                    <a:pt x="768048" y="1015971"/>
                  </a:cubicBezTo>
                  <a:lnTo>
                    <a:pt x="754996" y="1010696"/>
                  </a:lnTo>
                  <a:cubicBezTo>
                    <a:pt x="707453" y="1110921"/>
                    <a:pt x="538655" y="1456498"/>
                    <a:pt x="306556" y="1456498"/>
                  </a:cubicBezTo>
                  <a:cubicBezTo>
                    <a:pt x="166838" y="1456498"/>
                    <a:pt x="50721" y="1279787"/>
                    <a:pt x="50721" y="1002784"/>
                  </a:cubicBezTo>
                  <a:cubicBezTo>
                    <a:pt x="50721" y="499092"/>
                    <a:pt x="335635" y="169407"/>
                    <a:pt x="752358" y="169407"/>
                  </a:cubicBezTo>
                  <a:cubicBezTo>
                    <a:pt x="807677" y="169407"/>
                    <a:pt x="855152" y="174682"/>
                    <a:pt x="897419" y="185165"/>
                  </a:cubicBezTo>
                  <a:cubicBezTo>
                    <a:pt x="926364" y="92921"/>
                    <a:pt x="960719" y="50721"/>
                    <a:pt x="1010763" y="50721"/>
                  </a:cubicBezTo>
                  <a:cubicBezTo>
                    <a:pt x="1053030" y="50721"/>
                    <a:pt x="1087387" y="63908"/>
                    <a:pt x="1113626" y="100765"/>
                  </a:cubicBezTo>
                  <a:cubicBezTo>
                    <a:pt x="1018676" y="404075"/>
                    <a:pt x="934277" y="723278"/>
                    <a:pt x="934277" y="968564"/>
                  </a:cubicBezTo>
                  <a:cubicBezTo>
                    <a:pt x="934277" y="1216487"/>
                    <a:pt x="952738" y="1261257"/>
                    <a:pt x="1008125" y="1261257"/>
                  </a:cubicBezTo>
                  <a:cubicBezTo>
                    <a:pt x="1074199" y="1261257"/>
                    <a:pt x="1137431" y="1208575"/>
                    <a:pt x="1169148" y="1176858"/>
                  </a:cubicBezTo>
                  <a:cubicBezTo>
                    <a:pt x="1253276" y="1250640"/>
                    <a:pt x="1007991" y="1461773"/>
                    <a:pt x="868272" y="1461773"/>
                  </a:cubicBezTo>
                  <a:close/>
                  <a:moveTo>
                    <a:pt x="625625" y="343346"/>
                  </a:moveTo>
                  <a:cubicBezTo>
                    <a:pt x="412055" y="343346"/>
                    <a:pt x="256444" y="585994"/>
                    <a:pt x="256444" y="923592"/>
                  </a:cubicBezTo>
                  <a:cubicBezTo>
                    <a:pt x="256444" y="1126746"/>
                    <a:pt x="317038" y="1242727"/>
                    <a:pt x="393526" y="1242727"/>
                  </a:cubicBezTo>
                  <a:cubicBezTo>
                    <a:pt x="538586" y="1242727"/>
                    <a:pt x="702110" y="992234"/>
                    <a:pt x="794423" y="578150"/>
                  </a:cubicBezTo>
                  <a:cubicBezTo>
                    <a:pt x="812884" y="496388"/>
                    <a:pt x="834053" y="396231"/>
                    <a:pt x="834053" y="396231"/>
                  </a:cubicBezTo>
                  <a:cubicBezTo>
                    <a:pt x="781236" y="364513"/>
                    <a:pt x="723211" y="343346"/>
                    <a:pt x="625625" y="3433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2" name="Vrije vorm: vorm 161">
              <a:extLst>
                <a:ext uri="{FF2B5EF4-FFF2-40B4-BE49-F238E27FC236}">
                  <a16:creationId xmlns:a16="http://schemas.microsoft.com/office/drawing/2014/main" id="{CDC98A40-B19C-41D7-98B5-C3F00EB2A98C}"/>
                </a:ext>
              </a:extLst>
            </p:cNvPr>
            <p:cNvSpPr/>
            <p:nvPr userDrawn="1"/>
          </p:nvSpPr>
          <p:spPr>
            <a:xfrm>
              <a:off x="2159135" y="6399196"/>
              <a:ext cx="70055" cy="107777"/>
            </a:xfrm>
            <a:custGeom>
              <a:avLst/>
              <a:gdLst>
                <a:gd name="connsiteX0" fmla="*/ 868340 w 879160"/>
                <a:gd name="connsiteY0" fmla="*/ 230137 h 1352554"/>
                <a:gd name="connsiteX1" fmla="*/ 720507 w 879160"/>
                <a:gd name="connsiteY1" fmla="*/ 369924 h 1352554"/>
                <a:gd name="connsiteX2" fmla="*/ 520125 w 879160"/>
                <a:gd name="connsiteY2" fmla="*/ 211607 h 1352554"/>
                <a:gd name="connsiteX3" fmla="*/ 380406 w 879160"/>
                <a:gd name="connsiteY3" fmla="*/ 346119 h 1352554"/>
                <a:gd name="connsiteX4" fmla="*/ 554480 w 879160"/>
                <a:gd name="connsiteY4" fmla="*/ 601954 h 1352554"/>
                <a:gd name="connsiteX5" fmla="*/ 791854 w 879160"/>
                <a:gd name="connsiteY5" fmla="*/ 963289 h 1352554"/>
                <a:gd name="connsiteX6" fmla="*/ 356602 w 879160"/>
                <a:gd name="connsiteY6" fmla="*/ 1340449 h 1352554"/>
                <a:gd name="connsiteX7" fmla="*/ 50721 w 879160"/>
                <a:gd name="connsiteY7" fmla="*/ 1150483 h 1352554"/>
                <a:gd name="connsiteX8" fmla="*/ 193078 w 879160"/>
                <a:gd name="connsiteY8" fmla="*/ 984321 h 1352554"/>
                <a:gd name="connsiteX9" fmla="*/ 451550 w 879160"/>
                <a:gd name="connsiteY9" fmla="*/ 1187475 h 1352554"/>
                <a:gd name="connsiteX10" fmla="*/ 604524 w 879160"/>
                <a:gd name="connsiteY10" fmla="*/ 1047688 h 1352554"/>
                <a:gd name="connsiteX11" fmla="*/ 393460 w 879160"/>
                <a:gd name="connsiteY11" fmla="*/ 754928 h 1352554"/>
                <a:gd name="connsiteX12" fmla="*/ 203628 w 879160"/>
                <a:gd name="connsiteY12" fmla="*/ 414693 h 1352554"/>
                <a:gd name="connsiteX13" fmla="*/ 599251 w 879160"/>
                <a:gd name="connsiteY13" fmla="*/ 50721 h 1352554"/>
                <a:gd name="connsiteX14" fmla="*/ 868340 w 879160"/>
                <a:gd name="connsiteY14" fmla="*/ 230137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9160" h="1352554">
                  <a:moveTo>
                    <a:pt x="868340" y="230137"/>
                  </a:moveTo>
                  <a:cubicBezTo>
                    <a:pt x="868340" y="314469"/>
                    <a:pt x="786579" y="362011"/>
                    <a:pt x="720507" y="369924"/>
                  </a:cubicBezTo>
                  <a:cubicBezTo>
                    <a:pt x="699475" y="259082"/>
                    <a:pt x="625693" y="211607"/>
                    <a:pt x="520125" y="211607"/>
                  </a:cubicBezTo>
                  <a:cubicBezTo>
                    <a:pt x="427814" y="211607"/>
                    <a:pt x="380406" y="259082"/>
                    <a:pt x="380406" y="346119"/>
                  </a:cubicBezTo>
                  <a:cubicBezTo>
                    <a:pt x="380406" y="409418"/>
                    <a:pt x="430452" y="485837"/>
                    <a:pt x="554480" y="601954"/>
                  </a:cubicBezTo>
                  <a:cubicBezTo>
                    <a:pt x="718004" y="757566"/>
                    <a:pt x="791854" y="836690"/>
                    <a:pt x="791854" y="963289"/>
                  </a:cubicBezTo>
                  <a:cubicBezTo>
                    <a:pt x="791854" y="1150550"/>
                    <a:pt x="559621" y="1340449"/>
                    <a:pt x="356602" y="1340449"/>
                  </a:cubicBezTo>
                  <a:cubicBezTo>
                    <a:pt x="185165" y="1340449"/>
                    <a:pt x="50721" y="1285062"/>
                    <a:pt x="50721" y="1150483"/>
                  </a:cubicBezTo>
                  <a:cubicBezTo>
                    <a:pt x="50721" y="1066083"/>
                    <a:pt x="92854" y="1002784"/>
                    <a:pt x="193078" y="984321"/>
                  </a:cubicBezTo>
                  <a:cubicBezTo>
                    <a:pt x="222157" y="1103075"/>
                    <a:pt x="314334" y="1187475"/>
                    <a:pt x="451550" y="1187475"/>
                  </a:cubicBezTo>
                  <a:cubicBezTo>
                    <a:pt x="546501" y="1187475"/>
                    <a:pt x="604524" y="1134658"/>
                    <a:pt x="604524" y="1047688"/>
                  </a:cubicBezTo>
                  <a:cubicBezTo>
                    <a:pt x="604524" y="1000214"/>
                    <a:pt x="556983" y="905265"/>
                    <a:pt x="393460" y="754928"/>
                  </a:cubicBezTo>
                  <a:cubicBezTo>
                    <a:pt x="229936" y="607230"/>
                    <a:pt x="203628" y="551842"/>
                    <a:pt x="203628" y="414693"/>
                  </a:cubicBezTo>
                  <a:cubicBezTo>
                    <a:pt x="203628" y="259082"/>
                    <a:pt x="401370" y="50721"/>
                    <a:pt x="599251" y="50721"/>
                  </a:cubicBezTo>
                  <a:cubicBezTo>
                    <a:pt x="783941" y="50788"/>
                    <a:pt x="868340" y="119430"/>
                    <a:pt x="868340" y="23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3" name="Vrije vorm: vorm 162">
              <a:extLst>
                <a:ext uri="{FF2B5EF4-FFF2-40B4-BE49-F238E27FC236}">
                  <a16:creationId xmlns:a16="http://schemas.microsoft.com/office/drawing/2014/main" id="{CEE5954D-95E1-4603-83F9-E0EB8C9A4243}"/>
                </a:ext>
              </a:extLst>
            </p:cNvPr>
            <p:cNvSpPr/>
            <p:nvPr userDrawn="1"/>
          </p:nvSpPr>
          <p:spPr>
            <a:xfrm>
              <a:off x="2236670" y="6374817"/>
              <a:ext cx="64666" cy="134721"/>
            </a:xfrm>
            <a:custGeom>
              <a:avLst/>
              <a:gdLst>
                <a:gd name="connsiteX0" fmla="*/ 442549 w 811532"/>
                <a:gd name="connsiteY0" fmla="*/ 567735 h 1690692"/>
                <a:gd name="connsiteX1" fmla="*/ 360788 w 811532"/>
                <a:gd name="connsiteY1" fmla="*/ 1237655 h 1690692"/>
                <a:gd name="connsiteX2" fmla="*/ 450462 w 811532"/>
                <a:gd name="connsiteY2" fmla="*/ 1443311 h 1690692"/>
                <a:gd name="connsiteX3" fmla="*/ 669304 w 811532"/>
                <a:gd name="connsiteY3" fmla="*/ 1308867 h 1690692"/>
                <a:gd name="connsiteX4" fmla="*/ 579631 w 811532"/>
                <a:gd name="connsiteY4" fmla="*/ 1548878 h 1690692"/>
                <a:gd name="connsiteX5" fmla="*/ 294851 w 811532"/>
                <a:gd name="connsiteY5" fmla="*/ 1651740 h 1690692"/>
                <a:gd name="connsiteX6" fmla="*/ 136602 w 811532"/>
                <a:gd name="connsiteY6" fmla="*/ 1358911 h 1690692"/>
                <a:gd name="connsiteX7" fmla="*/ 244671 w 811532"/>
                <a:gd name="connsiteY7" fmla="*/ 551842 h 1690692"/>
                <a:gd name="connsiteX8" fmla="*/ 57477 w 811532"/>
                <a:gd name="connsiteY8" fmla="*/ 533447 h 1690692"/>
                <a:gd name="connsiteX9" fmla="*/ 149654 w 811532"/>
                <a:gd name="connsiteY9" fmla="*/ 420036 h 1690692"/>
                <a:gd name="connsiteX10" fmla="*/ 268409 w 811532"/>
                <a:gd name="connsiteY10" fmla="*/ 412123 h 1690692"/>
                <a:gd name="connsiteX11" fmla="*/ 315815 w 811532"/>
                <a:gd name="connsiteY11" fmla="*/ 114088 h 1690692"/>
                <a:gd name="connsiteX12" fmla="*/ 521606 w 811532"/>
                <a:gd name="connsiteY12" fmla="*/ 50721 h 1690692"/>
                <a:gd name="connsiteX13" fmla="*/ 466287 w 811532"/>
                <a:gd name="connsiteY13" fmla="*/ 420036 h 1690692"/>
                <a:gd name="connsiteX14" fmla="*/ 774872 w 811532"/>
                <a:gd name="connsiteY14" fmla="*/ 406848 h 1690692"/>
                <a:gd name="connsiteX15" fmla="*/ 679923 w 811532"/>
                <a:gd name="connsiteY15" fmla="*/ 580922 h 1690692"/>
                <a:gd name="connsiteX16" fmla="*/ 442549 w 811532"/>
                <a:gd name="connsiteY16" fmla="*/ 567735 h 169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1532" h="1690692">
                  <a:moveTo>
                    <a:pt x="442549" y="567735"/>
                  </a:moveTo>
                  <a:cubicBezTo>
                    <a:pt x="395006" y="831483"/>
                    <a:pt x="368699" y="1108418"/>
                    <a:pt x="360788" y="1237655"/>
                  </a:cubicBezTo>
                  <a:cubicBezTo>
                    <a:pt x="352875" y="1390629"/>
                    <a:pt x="371336" y="1443311"/>
                    <a:pt x="450462" y="1443311"/>
                  </a:cubicBezTo>
                  <a:cubicBezTo>
                    <a:pt x="508418" y="1443311"/>
                    <a:pt x="579631" y="1398541"/>
                    <a:pt x="669304" y="1308867"/>
                  </a:cubicBezTo>
                  <a:cubicBezTo>
                    <a:pt x="732604" y="1374804"/>
                    <a:pt x="701021" y="1453928"/>
                    <a:pt x="579631" y="1548878"/>
                  </a:cubicBezTo>
                  <a:cubicBezTo>
                    <a:pt x="474064" y="1635915"/>
                    <a:pt x="397644" y="1651740"/>
                    <a:pt x="294851" y="1651740"/>
                  </a:cubicBezTo>
                  <a:cubicBezTo>
                    <a:pt x="165545" y="1651740"/>
                    <a:pt x="118139" y="1564703"/>
                    <a:pt x="136602" y="1358911"/>
                  </a:cubicBezTo>
                  <a:cubicBezTo>
                    <a:pt x="147016" y="1213850"/>
                    <a:pt x="199902" y="805108"/>
                    <a:pt x="244671" y="551842"/>
                  </a:cubicBezTo>
                  <a:lnTo>
                    <a:pt x="57477" y="533447"/>
                  </a:lnTo>
                  <a:cubicBezTo>
                    <a:pt x="39014" y="478060"/>
                    <a:pt x="54839" y="433291"/>
                    <a:pt x="149654" y="420036"/>
                  </a:cubicBezTo>
                  <a:cubicBezTo>
                    <a:pt x="189283" y="412123"/>
                    <a:pt x="218363" y="412123"/>
                    <a:pt x="268409" y="412123"/>
                  </a:cubicBezTo>
                  <a:lnTo>
                    <a:pt x="315815" y="114088"/>
                  </a:lnTo>
                  <a:cubicBezTo>
                    <a:pt x="371270" y="74526"/>
                    <a:pt x="450394" y="50721"/>
                    <a:pt x="521606" y="50721"/>
                  </a:cubicBezTo>
                  <a:lnTo>
                    <a:pt x="466287" y="420036"/>
                  </a:lnTo>
                  <a:cubicBezTo>
                    <a:pt x="511056" y="422673"/>
                    <a:pt x="729899" y="420036"/>
                    <a:pt x="774872" y="406848"/>
                  </a:cubicBezTo>
                  <a:cubicBezTo>
                    <a:pt x="819640" y="496523"/>
                    <a:pt x="780147" y="580922"/>
                    <a:pt x="679923" y="580922"/>
                  </a:cubicBezTo>
                  <a:cubicBezTo>
                    <a:pt x="621898" y="580922"/>
                    <a:pt x="489955" y="573010"/>
                    <a:pt x="442549" y="5677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4" name="Vrije vorm: vorm 163">
              <a:extLst>
                <a:ext uri="{FF2B5EF4-FFF2-40B4-BE49-F238E27FC236}">
                  <a16:creationId xmlns:a16="http://schemas.microsoft.com/office/drawing/2014/main" id="{71ACF385-25F7-4039-AD2C-1B88C02E731C}"/>
                </a:ext>
              </a:extLst>
            </p:cNvPr>
            <p:cNvSpPr/>
            <p:nvPr userDrawn="1"/>
          </p:nvSpPr>
          <p:spPr>
            <a:xfrm>
              <a:off x="2306297" y="6399201"/>
              <a:ext cx="80833" cy="107777"/>
            </a:xfrm>
            <a:custGeom>
              <a:avLst/>
              <a:gdLst>
                <a:gd name="connsiteX0" fmla="*/ 989893 w 1014415"/>
                <a:gd name="connsiteY0" fmla="*/ 182595 h 1352554"/>
                <a:gd name="connsiteX1" fmla="*/ 887031 w 1014415"/>
                <a:gd name="connsiteY1" fmla="*/ 340844 h 1352554"/>
                <a:gd name="connsiteX2" fmla="*/ 760499 w 1014415"/>
                <a:gd name="connsiteY2" fmla="*/ 303919 h 1352554"/>
                <a:gd name="connsiteX3" fmla="*/ 401735 w 1014415"/>
                <a:gd name="connsiteY3" fmla="*/ 1285062 h 1352554"/>
                <a:gd name="connsiteX4" fmla="*/ 145898 w 1014415"/>
                <a:gd name="connsiteY4" fmla="*/ 1329899 h 1352554"/>
                <a:gd name="connsiteX5" fmla="*/ 285752 w 1014415"/>
                <a:gd name="connsiteY5" fmla="*/ 433155 h 1352554"/>
                <a:gd name="connsiteX6" fmla="*/ 225023 w 1014415"/>
                <a:gd name="connsiteY6" fmla="*/ 264357 h 1352554"/>
                <a:gd name="connsiteX7" fmla="*/ 66775 w 1014415"/>
                <a:gd name="connsiteY7" fmla="*/ 314401 h 1352554"/>
                <a:gd name="connsiteX8" fmla="*/ 190803 w 1014415"/>
                <a:gd name="connsiteY8" fmla="*/ 135120 h 1352554"/>
                <a:gd name="connsiteX9" fmla="*/ 412283 w 1014415"/>
                <a:gd name="connsiteY9" fmla="*/ 53358 h 1352554"/>
                <a:gd name="connsiteX10" fmla="*/ 494046 w 1014415"/>
                <a:gd name="connsiteY10" fmla="*/ 211607 h 1352554"/>
                <a:gd name="connsiteX11" fmla="*/ 451779 w 1014415"/>
                <a:gd name="connsiteY11" fmla="*/ 520192 h 1352554"/>
                <a:gd name="connsiteX12" fmla="*/ 462329 w 1014415"/>
                <a:gd name="connsiteY12" fmla="*/ 522830 h 1352554"/>
                <a:gd name="connsiteX13" fmla="*/ 821094 w 1014415"/>
                <a:gd name="connsiteY13" fmla="*/ 50721 h 1352554"/>
                <a:gd name="connsiteX14" fmla="*/ 989893 w 1014415"/>
                <a:gd name="connsiteY14" fmla="*/ 182595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4415" h="1352554">
                  <a:moveTo>
                    <a:pt x="989893" y="182595"/>
                  </a:moveTo>
                  <a:cubicBezTo>
                    <a:pt x="989893" y="264357"/>
                    <a:pt x="952900" y="303919"/>
                    <a:pt x="887031" y="340844"/>
                  </a:cubicBezTo>
                  <a:cubicBezTo>
                    <a:pt x="852811" y="317039"/>
                    <a:pt x="807906" y="303919"/>
                    <a:pt x="760499" y="303919"/>
                  </a:cubicBezTo>
                  <a:cubicBezTo>
                    <a:pt x="567896" y="303919"/>
                    <a:pt x="354327" y="934277"/>
                    <a:pt x="401735" y="1285062"/>
                  </a:cubicBezTo>
                  <a:lnTo>
                    <a:pt x="145898" y="1329899"/>
                  </a:lnTo>
                  <a:cubicBezTo>
                    <a:pt x="219748" y="976409"/>
                    <a:pt x="285752" y="551842"/>
                    <a:pt x="285752" y="433155"/>
                  </a:cubicBezTo>
                  <a:cubicBezTo>
                    <a:pt x="285752" y="301282"/>
                    <a:pt x="280478" y="264357"/>
                    <a:pt x="225023" y="264357"/>
                  </a:cubicBezTo>
                  <a:cubicBezTo>
                    <a:pt x="169704" y="264357"/>
                    <a:pt x="124799" y="277544"/>
                    <a:pt x="66775" y="314401"/>
                  </a:cubicBezTo>
                  <a:cubicBezTo>
                    <a:pt x="35192" y="277544"/>
                    <a:pt x="37829" y="227432"/>
                    <a:pt x="190803" y="135120"/>
                  </a:cubicBezTo>
                  <a:cubicBezTo>
                    <a:pt x="267291" y="85008"/>
                    <a:pt x="372653" y="53358"/>
                    <a:pt x="412283" y="53358"/>
                  </a:cubicBezTo>
                  <a:cubicBezTo>
                    <a:pt x="475583" y="53358"/>
                    <a:pt x="494046" y="100833"/>
                    <a:pt x="494046" y="211607"/>
                  </a:cubicBezTo>
                  <a:cubicBezTo>
                    <a:pt x="494046" y="311831"/>
                    <a:pt x="467604" y="462168"/>
                    <a:pt x="451779" y="520192"/>
                  </a:cubicBezTo>
                  <a:lnTo>
                    <a:pt x="462329" y="522830"/>
                  </a:lnTo>
                  <a:cubicBezTo>
                    <a:pt x="533540" y="314401"/>
                    <a:pt x="683944" y="50721"/>
                    <a:pt x="821094" y="50721"/>
                  </a:cubicBezTo>
                  <a:cubicBezTo>
                    <a:pt x="921318" y="50721"/>
                    <a:pt x="989893" y="92921"/>
                    <a:pt x="989893" y="1825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5" name="Vrije vorm: vorm 164">
              <a:extLst>
                <a:ext uri="{FF2B5EF4-FFF2-40B4-BE49-F238E27FC236}">
                  <a16:creationId xmlns:a16="http://schemas.microsoft.com/office/drawing/2014/main" id="{6F240217-6087-4022-AAC2-0D625269C461}"/>
                </a:ext>
              </a:extLst>
            </p:cNvPr>
            <p:cNvSpPr/>
            <p:nvPr userDrawn="1"/>
          </p:nvSpPr>
          <p:spPr>
            <a:xfrm>
              <a:off x="2391993" y="6345394"/>
              <a:ext cx="53889" cy="161666"/>
            </a:xfrm>
            <a:custGeom>
              <a:avLst/>
              <a:gdLst>
                <a:gd name="connsiteX0" fmla="*/ 516402 w 676277"/>
                <a:gd name="connsiteY0" fmla="*/ 892145 h 2028831"/>
                <a:gd name="connsiteX1" fmla="*/ 395009 w 676277"/>
                <a:gd name="connsiteY1" fmla="*/ 1670202 h 2028831"/>
                <a:gd name="connsiteX2" fmla="*/ 453102 w 676277"/>
                <a:gd name="connsiteY2" fmla="*/ 1820538 h 2028831"/>
                <a:gd name="connsiteX3" fmla="*/ 627040 w 676277"/>
                <a:gd name="connsiteY3" fmla="*/ 1741414 h 2028831"/>
                <a:gd name="connsiteX4" fmla="*/ 302630 w 676277"/>
                <a:gd name="connsiteY4" fmla="*/ 2021054 h 2028831"/>
                <a:gd name="connsiteX5" fmla="*/ 168186 w 676277"/>
                <a:gd name="connsiteY5" fmla="*/ 1852255 h 2028831"/>
                <a:gd name="connsiteX6" fmla="*/ 292216 w 676277"/>
                <a:gd name="connsiteY6" fmla="*/ 1005557 h 2028831"/>
                <a:gd name="connsiteX7" fmla="*/ 226144 w 676277"/>
                <a:gd name="connsiteY7" fmla="*/ 923795 h 2028831"/>
                <a:gd name="connsiteX8" fmla="*/ 67894 w 676277"/>
                <a:gd name="connsiteY8" fmla="*/ 976544 h 2028831"/>
                <a:gd name="connsiteX9" fmla="*/ 128624 w 676277"/>
                <a:gd name="connsiteY9" fmla="*/ 836758 h 2028831"/>
                <a:gd name="connsiteX10" fmla="*/ 402854 w 676277"/>
                <a:gd name="connsiteY10" fmla="*/ 731259 h 2028831"/>
                <a:gd name="connsiteX11" fmla="*/ 516402 w 676277"/>
                <a:gd name="connsiteY11" fmla="*/ 892145 h 2028831"/>
                <a:gd name="connsiteX12" fmla="*/ 600800 w 676277"/>
                <a:gd name="connsiteY12" fmla="*/ 195850 h 2028831"/>
                <a:gd name="connsiteX13" fmla="*/ 434639 w 676277"/>
                <a:gd name="connsiteY13" fmla="*/ 372561 h 2028831"/>
                <a:gd name="connsiteX14" fmla="*/ 305336 w 676277"/>
                <a:gd name="connsiteY14" fmla="*/ 227500 h 2028831"/>
                <a:gd name="connsiteX15" fmla="*/ 474135 w 676277"/>
                <a:gd name="connsiteY15" fmla="*/ 50721 h 2028831"/>
                <a:gd name="connsiteX16" fmla="*/ 600800 w 676277"/>
                <a:gd name="connsiteY16" fmla="*/ 195850 h 202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6277" h="2028831">
                  <a:moveTo>
                    <a:pt x="516402" y="892145"/>
                  </a:moveTo>
                  <a:cubicBezTo>
                    <a:pt x="516402" y="997644"/>
                    <a:pt x="395009" y="1543603"/>
                    <a:pt x="395009" y="1670202"/>
                  </a:cubicBezTo>
                  <a:cubicBezTo>
                    <a:pt x="395009" y="1796801"/>
                    <a:pt x="426726" y="1820538"/>
                    <a:pt x="453102" y="1820538"/>
                  </a:cubicBezTo>
                  <a:cubicBezTo>
                    <a:pt x="505784" y="1820538"/>
                    <a:pt x="595459" y="1773131"/>
                    <a:pt x="627040" y="1741414"/>
                  </a:cubicBezTo>
                  <a:cubicBezTo>
                    <a:pt x="719353" y="1815263"/>
                    <a:pt x="455740" y="2021054"/>
                    <a:pt x="302630" y="2021054"/>
                  </a:cubicBezTo>
                  <a:cubicBezTo>
                    <a:pt x="226144" y="2021054"/>
                    <a:pt x="168186" y="1965667"/>
                    <a:pt x="168186" y="1852255"/>
                  </a:cubicBezTo>
                  <a:cubicBezTo>
                    <a:pt x="168186" y="1691369"/>
                    <a:pt x="292216" y="1095298"/>
                    <a:pt x="292216" y="1005557"/>
                  </a:cubicBezTo>
                  <a:cubicBezTo>
                    <a:pt x="292216" y="947600"/>
                    <a:pt x="273753" y="923795"/>
                    <a:pt x="226144" y="923795"/>
                  </a:cubicBezTo>
                  <a:cubicBezTo>
                    <a:pt x="176098" y="923795"/>
                    <a:pt x="123349" y="944962"/>
                    <a:pt x="67894" y="976544"/>
                  </a:cubicBezTo>
                  <a:cubicBezTo>
                    <a:pt x="38950" y="942257"/>
                    <a:pt x="38950" y="902695"/>
                    <a:pt x="128624" y="836758"/>
                  </a:cubicBezTo>
                  <a:cubicBezTo>
                    <a:pt x="199837" y="789351"/>
                    <a:pt x="289510" y="731259"/>
                    <a:pt x="402854" y="731259"/>
                  </a:cubicBezTo>
                  <a:cubicBezTo>
                    <a:pt x="484685" y="731259"/>
                    <a:pt x="516402" y="778733"/>
                    <a:pt x="516402" y="892145"/>
                  </a:cubicBezTo>
                  <a:close/>
                  <a:moveTo>
                    <a:pt x="600800" y="195850"/>
                  </a:moveTo>
                  <a:cubicBezTo>
                    <a:pt x="600800" y="296074"/>
                    <a:pt x="553258" y="372561"/>
                    <a:pt x="434639" y="372561"/>
                  </a:cubicBezTo>
                  <a:cubicBezTo>
                    <a:pt x="358153" y="372561"/>
                    <a:pt x="305336" y="317174"/>
                    <a:pt x="305336" y="227500"/>
                  </a:cubicBezTo>
                  <a:cubicBezTo>
                    <a:pt x="305336" y="106175"/>
                    <a:pt x="374045" y="50721"/>
                    <a:pt x="474135" y="50721"/>
                  </a:cubicBezTo>
                  <a:cubicBezTo>
                    <a:pt x="555896" y="50788"/>
                    <a:pt x="600800" y="106175"/>
                    <a:pt x="600800" y="195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6" name="Vrije vorm: vorm 165">
              <a:extLst>
                <a:ext uri="{FF2B5EF4-FFF2-40B4-BE49-F238E27FC236}">
                  <a16:creationId xmlns:a16="http://schemas.microsoft.com/office/drawing/2014/main" id="{6750E360-9721-46E8-A686-1A4E56037767}"/>
                </a:ext>
              </a:extLst>
            </p:cNvPr>
            <p:cNvSpPr/>
            <p:nvPr userDrawn="1"/>
          </p:nvSpPr>
          <p:spPr>
            <a:xfrm>
              <a:off x="2450462" y="6399406"/>
              <a:ext cx="70055" cy="107777"/>
            </a:xfrm>
            <a:custGeom>
              <a:avLst/>
              <a:gdLst>
                <a:gd name="connsiteX0" fmla="*/ 889304 w 879160"/>
                <a:gd name="connsiteY0" fmla="*/ 248600 h 1352554"/>
                <a:gd name="connsiteX1" fmla="*/ 683649 w 879160"/>
                <a:gd name="connsiteY1" fmla="*/ 404211 h 1352554"/>
                <a:gd name="connsiteX2" fmla="*/ 556981 w 879160"/>
                <a:gd name="connsiteY2" fmla="*/ 219655 h 1352554"/>
                <a:gd name="connsiteX3" fmla="*/ 253740 w 879160"/>
                <a:gd name="connsiteY3" fmla="*/ 773526 h 1352554"/>
                <a:gd name="connsiteX4" fmla="*/ 520125 w 879160"/>
                <a:gd name="connsiteY4" fmla="*/ 1155893 h 1352554"/>
                <a:gd name="connsiteX5" fmla="*/ 826006 w 879160"/>
                <a:gd name="connsiteY5" fmla="*/ 1050326 h 1352554"/>
                <a:gd name="connsiteX6" fmla="*/ 847173 w 879160"/>
                <a:gd name="connsiteY6" fmla="*/ 1095231 h 1352554"/>
                <a:gd name="connsiteX7" fmla="*/ 398733 w 879160"/>
                <a:gd name="connsiteY7" fmla="*/ 1345792 h 1352554"/>
                <a:gd name="connsiteX8" fmla="*/ 50721 w 879160"/>
                <a:gd name="connsiteY8" fmla="*/ 868340 h 1352554"/>
                <a:gd name="connsiteX9" fmla="*/ 636243 w 879160"/>
                <a:gd name="connsiteY9" fmla="*/ 50721 h 1352554"/>
                <a:gd name="connsiteX10" fmla="*/ 889304 w 879160"/>
                <a:gd name="connsiteY10" fmla="*/ 248600 h 135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9160" h="1352554">
                  <a:moveTo>
                    <a:pt x="889304" y="248600"/>
                  </a:moveTo>
                  <a:cubicBezTo>
                    <a:pt x="889304" y="354166"/>
                    <a:pt x="804906" y="404211"/>
                    <a:pt x="683649" y="404211"/>
                  </a:cubicBezTo>
                  <a:cubicBezTo>
                    <a:pt x="683649" y="272404"/>
                    <a:pt x="646657" y="219655"/>
                    <a:pt x="556981" y="219655"/>
                  </a:cubicBezTo>
                  <a:cubicBezTo>
                    <a:pt x="414626" y="219655"/>
                    <a:pt x="253740" y="499228"/>
                    <a:pt x="253740" y="773526"/>
                  </a:cubicBezTo>
                  <a:cubicBezTo>
                    <a:pt x="253740" y="1047756"/>
                    <a:pt x="361945" y="1155893"/>
                    <a:pt x="520125" y="1155893"/>
                  </a:cubicBezTo>
                  <a:cubicBezTo>
                    <a:pt x="630968" y="1155893"/>
                    <a:pt x="746949" y="1108486"/>
                    <a:pt x="826006" y="1050326"/>
                  </a:cubicBezTo>
                  <a:cubicBezTo>
                    <a:pt x="841830" y="1058239"/>
                    <a:pt x="847173" y="1074131"/>
                    <a:pt x="847173" y="1095231"/>
                  </a:cubicBezTo>
                  <a:cubicBezTo>
                    <a:pt x="847173" y="1213850"/>
                    <a:pt x="628330" y="1345792"/>
                    <a:pt x="398733" y="1345792"/>
                  </a:cubicBezTo>
                  <a:cubicBezTo>
                    <a:pt x="185165" y="1345792"/>
                    <a:pt x="50721" y="1234950"/>
                    <a:pt x="50721" y="868340"/>
                  </a:cubicBezTo>
                  <a:cubicBezTo>
                    <a:pt x="50721" y="480630"/>
                    <a:pt x="293370" y="50721"/>
                    <a:pt x="636243" y="50721"/>
                  </a:cubicBezTo>
                  <a:cubicBezTo>
                    <a:pt x="823435" y="50788"/>
                    <a:pt x="889304" y="150945"/>
                    <a:pt x="889304" y="2486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7" name="Vrije vorm: vorm 166">
              <a:extLst>
                <a:ext uri="{FF2B5EF4-FFF2-40B4-BE49-F238E27FC236}">
                  <a16:creationId xmlns:a16="http://schemas.microsoft.com/office/drawing/2014/main" id="{18864B43-DAA0-4BAD-AD40-1B5F40C80296}"/>
                </a:ext>
              </a:extLst>
            </p:cNvPr>
            <p:cNvSpPr/>
            <p:nvPr userDrawn="1"/>
          </p:nvSpPr>
          <p:spPr>
            <a:xfrm>
              <a:off x="2524402" y="6339719"/>
              <a:ext cx="102388" cy="167055"/>
            </a:xfrm>
            <a:custGeom>
              <a:avLst/>
              <a:gdLst>
                <a:gd name="connsiteX0" fmla="*/ 527501 w 1284926"/>
                <a:gd name="connsiteY0" fmla="*/ 193213 h 2096459"/>
                <a:gd name="connsiteX1" fmla="*/ 435190 w 1284926"/>
                <a:gd name="connsiteY1" fmla="*/ 968632 h 2096459"/>
                <a:gd name="connsiteX2" fmla="*/ 395560 w 1284926"/>
                <a:gd name="connsiteY2" fmla="*/ 1232312 h 2096459"/>
                <a:gd name="connsiteX3" fmla="*/ 408748 w 1284926"/>
                <a:gd name="connsiteY3" fmla="*/ 1242863 h 2096459"/>
                <a:gd name="connsiteX4" fmla="*/ 925761 w 1284926"/>
                <a:gd name="connsiteY4" fmla="*/ 799766 h 2096459"/>
                <a:gd name="connsiteX5" fmla="*/ 1112955 w 1284926"/>
                <a:gd name="connsiteY5" fmla="*/ 1052964 h 2096459"/>
                <a:gd name="connsiteX6" fmla="*/ 1004886 w 1284926"/>
                <a:gd name="connsiteY6" fmla="*/ 1738709 h 2096459"/>
                <a:gd name="connsiteX7" fmla="*/ 1070822 w 1284926"/>
                <a:gd name="connsiteY7" fmla="*/ 1881065 h 2096459"/>
                <a:gd name="connsiteX8" fmla="*/ 1239621 w 1284926"/>
                <a:gd name="connsiteY8" fmla="*/ 1804578 h 2096459"/>
                <a:gd name="connsiteX9" fmla="*/ 915211 w 1284926"/>
                <a:gd name="connsiteY9" fmla="*/ 2092131 h 2096459"/>
                <a:gd name="connsiteX10" fmla="*/ 785907 w 1284926"/>
                <a:gd name="connsiteY10" fmla="*/ 1844208 h 2096459"/>
                <a:gd name="connsiteX11" fmla="*/ 894112 w 1284926"/>
                <a:gd name="connsiteY11" fmla="*/ 1182200 h 2096459"/>
                <a:gd name="connsiteX12" fmla="*/ 777995 w 1284926"/>
                <a:gd name="connsiteY12" fmla="*/ 1002852 h 2096459"/>
                <a:gd name="connsiteX13" fmla="*/ 474751 w 1284926"/>
                <a:gd name="connsiteY13" fmla="*/ 1332537 h 2096459"/>
                <a:gd name="connsiteX14" fmla="*/ 335034 w 1284926"/>
                <a:gd name="connsiteY14" fmla="*/ 2034107 h 2096459"/>
                <a:gd name="connsiteX15" fmla="*/ 100297 w 1284926"/>
                <a:gd name="connsiteY15" fmla="*/ 2076306 h 2096459"/>
                <a:gd name="connsiteX16" fmla="*/ 298040 w 1284926"/>
                <a:gd name="connsiteY16" fmla="*/ 348756 h 2096459"/>
                <a:gd name="connsiteX17" fmla="*/ 226829 w 1284926"/>
                <a:gd name="connsiteY17" fmla="*/ 216882 h 2096459"/>
                <a:gd name="connsiteX18" fmla="*/ 65943 w 1284926"/>
                <a:gd name="connsiteY18" fmla="*/ 224795 h 2096459"/>
                <a:gd name="connsiteX19" fmla="*/ 84404 w 1284926"/>
                <a:gd name="connsiteY19" fmla="*/ 143033 h 2096459"/>
                <a:gd name="connsiteX20" fmla="*/ 472048 w 1284926"/>
                <a:gd name="connsiteY20" fmla="*/ 50721 h 2096459"/>
                <a:gd name="connsiteX21" fmla="*/ 527501 w 1284926"/>
                <a:gd name="connsiteY21" fmla="*/ 193213 h 2096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84926" h="2096459">
                  <a:moveTo>
                    <a:pt x="527501" y="193213"/>
                  </a:moveTo>
                  <a:cubicBezTo>
                    <a:pt x="527501" y="280250"/>
                    <a:pt x="474685" y="704884"/>
                    <a:pt x="435190" y="968632"/>
                  </a:cubicBezTo>
                  <a:cubicBezTo>
                    <a:pt x="419364" y="1082043"/>
                    <a:pt x="408748" y="1163805"/>
                    <a:pt x="395560" y="1232312"/>
                  </a:cubicBezTo>
                  <a:lnTo>
                    <a:pt x="408748" y="1242863"/>
                  </a:lnTo>
                  <a:cubicBezTo>
                    <a:pt x="548465" y="950170"/>
                    <a:pt x="711989" y="799766"/>
                    <a:pt x="925761" y="799766"/>
                  </a:cubicBezTo>
                  <a:cubicBezTo>
                    <a:pt x="1057568" y="799766"/>
                    <a:pt x="1115592" y="894715"/>
                    <a:pt x="1112955" y="1052964"/>
                  </a:cubicBezTo>
                  <a:cubicBezTo>
                    <a:pt x="1112955" y="1174288"/>
                    <a:pt x="1007524" y="1585735"/>
                    <a:pt x="1004886" y="1738709"/>
                  </a:cubicBezTo>
                  <a:cubicBezTo>
                    <a:pt x="1004886" y="1852188"/>
                    <a:pt x="1025917" y="1881065"/>
                    <a:pt x="1070822" y="1881065"/>
                  </a:cubicBezTo>
                  <a:cubicBezTo>
                    <a:pt x="1123505" y="1881065"/>
                    <a:pt x="1197353" y="1846846"/>
                    <a:pt x="1239621" y="1804578"/>
                  </a:cubicBezTo>
                  <a:cubicBezTo>
                    <a:pt x="1337209" y="1870583"/>
                    <a:pt x="1057636" y="2092131"/>
                    <a:pt x="915211" y="2092131"/>
                  </a:cubicBezTo>
                  <a:cubicBezTo>
                    <a:pt x="822899" y="2092131"/>
                    <a:pt x="783270" y="1994544"/>
                    <a:pt x="785907" y="1844208"/>
                  </a:cubicBezTo>
                  <a:cubicBezTo>
                    <a:pt x="788545" y="1709697"/>
                    <a:pt x="891475" y="1306094"/>
                    <a:pt x="894112" y="1182200"/>
                  </a:cubicBezTo>
                  <a:cubicBezTo>
                    <a:pt x="896750" y="1050326"/>
                    <a:pt x="875649" y="1002852"/>
                    <a:pt x="777995" y="1002852"/>
                  </a:cubicBezTo>
                  <a:cubicBezTo>
                    <a:pt x="701507" y="1002852"/>
                    <a:pt x="553877" y="1171650"/>
                    <a:pt x="474751" y="1332537"/>
                  </a:cubicBezTo>
                  <a:cubicBezTo>
                    <a:pt x="356132" y="1569910"/>
                    <a:pt x="321778" y="1796666"/>
                    <a:pt x="335034" y="2034107"/>
                  </a:cubicBezTo>
                  <a:lnTo>
                    <a:pt x="100297" y="2076306"/>
                  </a:lnTo>
                  <a:cubicBezTo>
                    <a:pt x="187333" y="1509248"/>
                    <a:pt x="295404" y="559755"/>
                    <a:pt x="298040" y="348756"/>
                  </a:cubicBezTo>
                  <a:cubicBezTo>
                    <a:pt x="300677" y="253807"/>
                    <a:pt x="287491" y="216882"/>
                    <a:pt x="226829" y="216882"/>
                  </a:cubicBezTo>
                  <a:cubicBezTo>
                    <a:pt x="171510" y="216882"/>
                    <a:pt x="123968" y="224795"/>
                    <a:pt x="65943" y="224795"/>
                  </a:cubicBezTo>
                  <a:cubicBezTo>
                    <a:pt x="42137" y="190507"/>
                    <a:pt x="44774" y="166770"/>
                    <a:pt x="84404" y="143033"/>
                  </a:cubicBezTo>
                  <a:cubicBezTo>
                    <a:pt x="163529" y="95558"/>
                    <a:pt x="435258" y="50721"/>
                    <a:pt x="472048" y="50721"/>
                  </a:cubicBezTo>
                  <a:cubicBezTo>
                    <a:pt x="516953" y="50788"/>
                    <a:pt x="530138" y="79801"/>
                    <a:pt x="527501" y="193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8" name="Vrije vorm: vorm 167">
              <a:extLst>
                <a:ext uri="{FF2B5EF4-FFF2-40B4-BE49-F238E27FC236}">
                  <a16:creationId xmlns:a16="http://schemas.microsoft.com/office/drawing/2014/main" id="{066014DA-2A22-4B7C-BCA5-3042E101A0D7}"/>
                </a:ext>
              </a:extLst>
            </p:cNvPr>
            <p:cNvSpPr/>
            <p:nvPr userDrawn="1"/>
          </p:nvSpPr>
          <p:spPr>
            <a:xfrm>
              <a:off x="2628790" y="6374817"/>
              <a:ext cx="64666" cy="134721"/>
            </a:xfrm>
            <a:custGeom>
              <a:avLst/>
              <a:gdLst>
                <a:gd name="connsiteX0" fmla="*/ 442549 w 811532"/>
                <a:gd name="connsiteY0" fmla="*/ 567735 h 1690692"/>
                <a:gd name="connsiteX1" fmla="*/ 360786 w 811532"/>
                <a:gd name="connsiteY1" fmla="*/ 1237655 h 1690692"/>
                <a:gd name="connsiteX2" fmla="*/ 450460 w 811532"/>
                <a:gd name="connsiteY2" fmla="*/ 1443311 h 1690692"/>
                <a:gd name="connsiteX3" fmla="*/ 669304 w 811532"/>
                <a:gd name="connsiteY3" fmla="*/ 1308867 h 1690692"/>
                <a:gd name="connsiteX4" fmla="*/ 579629 w 811532"/>
                <a:gd name="connsiteY4" fmla="*/ 1548878 h 1690692"/>
                <a:gd name="connsiteX5" fmla="*/ 294849 w 811532"/>
                <a:gd name="connsiteY5" fmla="*/ 1651740 h 1690692"/>
                <a:gd name="connsiteX6" fmla="*/ 136600 w 811532"/>
                <a:gd name="connsiteY6" fmla="*/ 1358911 h 1690692"/>
                <a:gd name="connsiteX7" fmla="*/ 244668 w 811532"/>
                <a:gd name="connsiteY7" fmla="*/ 551842 h 1690692"/>
                <a:gd name="connsiteX8" fmla="*/ 57477 w 811532"/>
                <a:gd name="connsiteY8" fmla="*/ 533447 h 1690692"/>
                <a:gd name="connsiteX9" fmla="*/ 149652 w 811532"/>
                <a:gd name="connsiteY9" fmla="*/ 420036 h 1690692"/>
                <a:gd name="connsiteX10" fmla="*/ 268407 w 811532"/>
                <a:gd name="connsiteY10" fmla="*/ 412123 h 1690692"/>
                <a:gd name="connsiteX11" fmla="*/ 315813 w 811532"/>
                <a:gd name="connsiteY11" fmla="*/ 114088 h 1690692"/>
                <a:gd name="connsiteX12" fmla="*/ 521604 w 811532"/>
                <a:gd name="connsiteY12" fmla="*/ 50721 h 1690692"/>
                <a:gd name="connsiteX13" fmla="*/ 466285 w 811532"/>
                <a:gd name="connsiteY13" fmla="*/ 420036 h 1690692"/>
                <a:gd name="connsiteX14" fmla="*/ 774872 w 811532"/>
                <a:gd name="connsiteY14" fmla="*/ 406848 h 1690692"/>
                <a:gd name="connsiteX15" fmla="*/ 679921 w 811532"/>
                <a:gd name="connsiteY15" fmla="*/ 580922 h 1690692"/>
                <a:gd name="connsiteX16" fmla="*/ 442549 w 811532"/>
                <a:gd name="connsiteY16" fmla="*/ 567735 h 169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1532" h="1690692">
                  <a:moveTo>
                    <a:pt x="442549" y="567735"/>
                  </a:moveTo>
                  <a:cubicBezTo>
                    <a:pt x="395006" y="831483"/>
                    <a:pt x="368699" y="1108418"/>
                    <a:pt x="360786" y="1237655"/>
                  </a:cubicBezTo>
                  <a:cubicBezTo>
                    <a:pt x="352873" y="1390629"/>
                    <a:pt x="371336" y="1443311"/>
                    <a:pt x="450460" y="1443311"/>
                  </a:cubicBezTo>
                  <a:cubicBezTo>
                    <a:pt x="508418" y="1443311"/>
                    <a:pt x="579629" y="1398541"/>
                    <a:pt x="669304" y="1308867"/>
                  </a:cubicBezTo>
                  <a:cubicBezTo>
                    <a:pt x="732604" y="1374804"/>
                    <a:pt x="701021" y="1453928"/>
                    <a:pt x="579629" y="1548878"/>
                  </a:cubicBezTo>
                  <a:cubicBezTo>
                    <a:pt x="474064" y="1635915"/>
                    <a:pt x="397644" y="1651740"/>
                    <a:pt x="294849" y="1651740"/>
                  </a:cubicBezTo>
                  <a:cubicBezTo>
                    <a:pt x="165545" y="1651740"/>
                    <a:pt x="118139" y="1564703"/>
                    <a:pt x="136600" y="1358911"/>
                  </a:cubicBezTo>
                  <a:cubicBezTo>
                    <a:pt x="147014" y="1213850"/>
                    <a:pt x="199900" y="805108"/>
                    <a:pt x="244668" y="551842"/>
                  </a:cubicBezTo>
                  <a:lnTo>
                    <a:pt x="57477" y="533447"/>
                  </a:lnTo>
                  <a:cubicBezTo>
                    <a:pt x="39014" y="478060"/>
                    <a:pt x="54839" y="433291"/>
                    <a:pt x="149652" y="420036"/>
                  </a:cubicBezTo>
                  <a:cubicBezTo>
                    <a:pt x="189281" y="412123"/>
                    <a:pt x="218363" y="412123"/>
                    <a:pt x="268407" y="412123"/>
                  </a:cubicBezTo>
                  <a:lnTo>
                    <a:pt x="315813" y="114088"/>
                  </a:lnTo>
                  <a:cubicBezTo>
                    <a:pt x="371268" y="74526"/>
                    <a:pt x="450394" y="50721"/>
                    <a:pt x="521604" y="50721"/>
                  </a:cubicBezTo>
                  <a:lnTo>
                    <a:pt x="466285" y="420036"/>
                  </a:lnTo>
                  <a:cubicBezTo>
                    <a:pt x="511056" y="422673"/>
                    <a:pt x="729899" y="420036"/>
                    <a:pt x="774872" y="406848"/>
                  </a:cubicBezTo>
                  <a:cubicBezTo>
                    <a:pt x="819640" y="496523"/>
                    <a:pt x="780145" y="580922"/>
                    <a:pt x="679921" y="580922"/>
                  </a:cubicBezTo>
                  <a:cubicBezTo>
                    <a:pt x="621964" y="580922"/>
                    <a:pt x="490023" y="573010"/>
                    <a:pt x="442549" y="5677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11" name="LOGO BEELD" hidden="1">
            <a:extLst>
              <a:ext uri="{FF2B5EF4-FFF2-40B4-BE49-F238E27FC236}">
                <a16:creationId xmlns:a16="http://schemas.microsoft.com/office/drawing/2014/main" id="{5B48C8B4-0DF9-4C36-ADBD-E7AF121491A1}"/>
              </a:ext>
            </a:extLst>
          </p:cNvPr>
          <p:cNvGrpSpPr/>
          <p:nvPr userDrawn="1"/>
        </p:nvGrpSpPr>
        <p:grpSpPr>
          <a:xfrm>
            <a:off x="-3492491" y="669951"/>
            <a:ext cx="3697864" cy="5512119"/>
            <a:chOff x="-3492491" y="669951"/>
            <a:chExt cx="3697864" cy="5512119"/>
          </a:xfrm>
        </p:grpSpPr>
        <p:sp>
          <p:nvSpPr>
            <p:cNvPr id="99" name="Ovaal 97">
              <a:extLst>
                <a:ext uri="{FF2B5EF4-FFF2-40B4-BE49-F238E27FC236}">
                  <a16:creationId xmlns:a16="http://schemas.microsoft.com/office/drawing/2014/main" id="{D51CD95E-6B55-49CE-8414-E6D1B2EE20E2}"/>
                </a:ext>
              </a:extLst>
            </p:cNvPr>
            <p:cNvSpPr/>
            <p:nvPr userDrawn="1"/>
          </p:nvSpPr>
          <p:spPr>
            <a:xfrm rot="20820000" flipH="1">
              <a:off x="-2000296" y="714502"/>
              <a:ext cx="473981" cy="710980"/>
            </a:xfrm>
            <a:custGeom>
              <a:avLst/>
              <a:gdLst>
                <a:gd name="connsiteX0" fmla="*/ 0 w 686648"/>
                <a:gd name="connsiteY0" fmla="*/ 279099 h 558198"/>
                <a:gd name="connsiteX1" fmla="*/ 343324 w 686648"/>
                <a:gd name="connsiteY1" fmla="*/ 0 h 558198"/>
                <a:gd name="connsiteX2" fmla="*/ 686648 w 686648"/>
                <a:gd name="connsiteY2" fmla="*/ 279099 h 558198"/>
                <a:gd name="connsiteX3" fmla="*/ 343324 w 686648"/>
                <a:gd name="connsiteY3" fmla="*/ 558198 h 558198"/>
                <a:gd name="connsiteX4" fmla="*/ 0 w 686648"/>
                <a:gd name="connsiteY4" fmla="*/ 279099 h 558198"/>
                <a:gd name="connsiteX0" fmla="*/ 42916 w 386240"/>
                <a:gd name="connsiteY0" fmla="*/ 565956 h 573714"/>
                <a:gd name="connsiteX1" fmla="*/ 42916 w 386240"/>
                <a:gd name="connsiteY1" fmla="*/ 7758 h 573714"/>
                <a:gd name="connsiteX2" fmla="*/ 386240 w 386240"/>
                <a:gd name="connsiteY2" fmla="*/ 286857 h 573714"/>
                <a:gd name="connsiteX3" fmla="*/ 42916 w 386240"/>
                <a:gd name="connsiteY3" fmla="*/ 565956 h 573714"/>
                <a:gd name="connsiteX0" fmla="*/ 0 w 343324"/>
                <a:gd name="connsiteY0" fmla="*/ 565956 h 573714"/>
                <a:gd name="connsiteX1" fmla="*/ 0 w 343324"/>
                <a:gd name="connsiteY1" fmla="*/ 7758 h 573714"/>
                <a:gd name="connsiteX2" fmla="*/ 343324 w 343324"/>
                <a:gd name="connsiteY2" fmla="*/ 286857 h 573714"/>
                <a:gd name="connsiteX3" fmla="*/ 0 w 343324"/>
                <a:gd name="connsiteY3" fmla="*/ 565956 h 573714"/>
                <a:gd name="connsiteX0" fmla="*/ 0 w 343324"/>
                <a:gd name="connsiteY0" fmla="*/ 558198 h 565956"/>
                <a:gd name="connsiteX1" fmla="*/ 0 w 343324"/>
                <a:gd name="connsiteY1" fmla="*/ 0 h 565956"/>
                <a:gd name="connsiteX2" fmla="*/ 343324 w 343324"/>
                <a:gd name="connsiteY2" fmla="*/ 279099 h 565956"/>
                <a:gd name="connsiteX3" fmla="*/ 0 w 343324"/>
                <a:gd name="connsiteY3" fmla="*/ 558198 h 565956"/>
                <a:gd name="connsiteX0" fmla="*/ 0 w 343324"/>
                <a:gd name="connsiteY0" fmla="*/ 558198 h 565956"/>
                <a:gd name="connsiteX1" fmla="*/ 0 w 343324"/>
                <a:gd name="connsiteY1" fmla="*/ 0 h 565956"/>
                <a:gd name="connsiteX2" fmla="*/ 343324 w 343324"/>
                <a:gd name="connsiteY2" fmla="*/ 279099 h 565956"/>
                <a:gd name="connsiteX3" fmla="*/ 0 w 343324"/>
                <a:gd name="connsiteY3" fmla="*/ 558198 h 565956"/>
                <a:gd name="connsiteX0" fmla="*/ 0 w 343324"/>
                <a:gd name="connsiteY0" fmla="*/ 558198 h 565956"/>
                <a:gd name="connsiteX1" fmla="*/ 0 w 343324"/>
                <a:gd name="connsiteY1" fmla="*/ 0 h 565956"/>
                <a:gd name="connsiteX2" fmla="*/ 343324 w 343324"/>
                <a:gd name="connsiteY2" fmla="*/ 279099 h 565956"/>
                <a:gd name="connsiteX3" fmla="*/ 0 w 343324"/>
                <a:gd name="connsiteY3" fmla="*/ 558198 h 565956"/>
                <a:gd name="connsiteX0" fmla="*/ 73580 w 416904"/>
                <a:gd name="connsiteY0" fmla="*/ 558198 h 558215"/>
                <a:gd name="connsiteX1" fmla="*/ 73580 w 416904"/>
                <a:gd name="connsiteY1" fmla="*/ 0 h 558215"/>
                <a:gd name="connsiteX2" fmla="*/ 416904 w 416904"/>
                <a:gd name="connsiteY2" fmla="*/ 279099 h 558215"/>
                <a:gd name="connsiteX3" fmla="*/ 73580 w 416904"/>
                <a:gd name="connsiteY3" fmla="*/ 558198 h 558215"/>
                <a:gd name="connsiteX0" fmla="*/ 25802 w 374124"/>
                <a:gd name="connsiteY0" fmla="*/ 558198 h 566891"/>
                <a:gd name="connsiteX1" fmla="*/ 25802 w 374124"/>
                <a:gd name="connsiteY1" fmla="*/ 0 h 566891"/>
                <a:gd name="connsiteX2" fmla="*/ 374124 w 374124"/>
                <a:gd name="connsiteY2" fmla="*/ 290166 h 566891"/>
                <a:gd name="connsiteX3" fmla="*/ 25802 w 374124"/>
                <a:gd name="connsiteY3" fmla="*/ 558198 h 566891"/>
                <a:gd name="connsiteX0" fmla="*/ 25445 w 368949"/>
                <a:gd name="connsiteY0" fmla="*/ 558198 h 567903"/>
                <a:gd name="connsiteX1" fmla="*/ 25445 w 368949"/>
                <a:gd name="connsiteY1" fmla="*/ 0 h 567903"/>
                <a:gd name="connsiteX2" fmla="*/ 368949 w 368949"/>
                <a:gd name="connsiteY2" fmla="*/ 301054 h 567903"/>
                <a:gd name="connsiteX3" fmla="*/ 25445 w 368949"/>
                <a:gd name="connsiteY3" fmla="*/ 558198 h 567903"/>
                <a:gd name="connsiteX0" fmla="*/ 25445 w 368949"/>
                <a:gd name="connsiteY0" fmla="*/ 558198 h 567903"/>
                <a:gd name="connsiteX1" fmla="*/ 25445 w 368949"/>
                <a:gd name="connsiteY1" fmla="*/ 0 h 567903"/>
                <a:gd name="connsiteX2" fmla="*/ 368949 w 368949"/>
                <a:gd name="connsiteY2" fmla="*/ 301054 h 567903"/>
                <a:gd name="connsiteX3" fmla="*/ 25445 w 368949"/>
                <a:gd name="connsiteY3" fmla="*/ 558198 h 567903"/>
                <a:gd name="connsiteX0" fmla="*/ 25445 w 368949"/>
                <a:gd name="connsiteY0" fmla="*/ 558198 h 567903"/>
                <a:gd name="connsiteX1" fmla="*/ 25445 w 368949"/>
                <a:gd name="connsiteY1" fmla="*/ 0 h 567903"/>
                <a:gd name="connsiteX2" fmla="*/ 368949 w 368949"/>
                <a:gd name="connsiteY2" fmla="*/ 301054 h 567903"/>
                <a:gd name="connsiteX3" fmla="*/ 25445 w 368949"/>
                <a:gd name="connsiteY3" fmla="*/ 558198 h 567903"/>
                <a:gd name="connsiteX0" fmla="*/ 25445 w 368949"/>
                <a:gd name="connsiteY0" fmla="*/ 558198 h 567903"/>
                <a:gd name="connsiteX1" fmla="*/ 25445 w 368949"/>
                <a:gd name="connsiteY1" fmla="*/ 0 h 567903"/>
                <a:gd name="connsiteX2" fmla="*/ 368949 w 368949"/>
                <a:gd name="connsiteY2" fmla="*/ 301054 h 567903"/>
                <a:gd name="connsiteX3" fmla="*/ 25445 w 368949"/>
                <a:gd name="connsiteY3" fmla="*/ 558198 h 56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49" h="567903">
                  <a:moveTo>
                    <a:pt x="25445" y="558198"/>
                  </a:moveTo>
                  <a:cubicBezTo>
                    <a:pt x="-31806" y="508022"/>
                    <a:pt x="25445" y="186066"/>
                    <a:pt x="25445" y="0"/>
                  </a:cubicBezTo>
                  <a:cubicBezTo>
                    <a:pt x="309031" y="10726"/>
                    <a:pt x="368949" y="146912"/>
                    <a:pt x="368949" y="301054"/>
                  </a:cubicBezTo>
                  <a:cubicBezTo>
                    <a:pt x="368949" y="455196"/>
                    <a:pt x="82696" y="608374"/>
                    <a:pt x="25445" y="55819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98" name="Ovaal 97">
              <a:extLst>
                <a:ext uri="{FF2B5EF4-FFF2-40B4-BE49-F238E27FC236}">
                  <a16:creationId xmlns:a16="http://schemas.microsoft.com/office/drawing/2014/main" id="{AEBB48A0-29A7-44AA-8973-1117D630616A}"/>
                </a:ext>
              </a:extLst>
            </p:cNvPr>
            <p:cNvSpPr/>
            <p:nvPr userDrawn="1"/>
          </p:nvSpPr>
          <p:spPr>
            <a:xfrm rot="780000">
              <a:off x="-1747954" y="710356"/>
              <a:ext cx="425192" cy="606266"/>
            </a:xfrm>
            <a:custGeom>
              <a:avLst/>
              <a:gdLst>
                <a:gd name="connsiteX0" fmla="*/ 0 w 686648"/>
                <a:gd name="connsiteY0" fmla="*/ 279099 h 558198"/>
                <a:gd name="connsiteX1" fmla="*/ 343324 w 686648"/>
                <a:gd name="connsiteY1" fmla="*/ 0 h 558198"/>
                <a:gd name="connsiteX2" fmla="*/ 686648 w 686648"/>
                <a:gd name="connsiteY2" fmla="*/ 279099 h 558198"/>
                <a:gd name="connsiteX3" fmla="*/ 343324 w 686648"/>
                <a:gd name="connsiteY3" fmla="*/ 558198 h 558198"/>
                <a:gd name="connsiteX4" fmla="*/ 0 w 686648"/>
                <a:gd name="connsiteY4" fmla="*/ 279099 h 558198"/>
                <a:gd name="connsiteX0" fmla="*/ 42916 w 386240"/>
                <a:gd name="connsiteY0" fmla="*/ 565956 h 573714"/>
                <a:gd name="connsiteX1" fmla="*/ 42916 w 386240"/>
                <a:gd name="connsiteY1" fmla="*/ 7758 h 573714"/>
                <a:gd name="connsiteX2" fmla="*/ 386240 w 386240"/>
                <a:gd name="connsiteY2" fmla="*/ 286857 h 573714"/>
                <a:gd name="connsiteX3" fmla="*/ 42916 w 386240"/>
                <a:gd name="connsiteY3" fmla="*/ 565956 h 573714"/>
                <a:gd name="connsiteX0" fmla="*/ 0 w 343324"/>
                <a:gd name="connsiteY0" fmla="*/ 565956 h 573714"/>
                <a:gd name="connsiteX1" fmla="*/ 0 w 343324"/>
                <a:gd name="connsiteY1" fmla="*/ 7758 h 573714"/>
                <a:gd name="connsiteX2" fmla="*/ 343324 w 343324"/>
                <a:gd name="connsiteY2" fmla="*/ 286857 h 573714"/>
                <a:gd name="connsiteX3" fmla="*/ 0 w 343324"/>
                <a:gd name="connsiteY3" fmla="*/ 565956 h 573714"/>
                <a:gd name="connsiteX0" fmla="*/ 0 w 343324"/>
                <a:gd name="connsiteY0" fmla="*/ 558198 h 565956"/>
                <a:gd name="connsiteX1" fmla="*/ 0 w 343324"/>
                <a:gd name="connsiteY1" fmla="*/ 0 h 565956"/>
                <a:gd name="connsiteX2" fmla="*/ 343324 w 343324"/>
                <a:gd name="connsiteY2" fmla="*/ 279099 h 565956"/>
                <a:gd name="connsiteX3" fmla="*/ 0 w 343324"/>
                <a:gd name="connsiteY3" fmla="*/ 558198 h 565956"/>
                <a:gd name="connsiteX0" fmla="*/ 0 w 343324"/>
                <a:gd name="connsiteY0" fmla="*/ 558198 h 565956"/>
                <a:gd name="connsiteX1" fmla="*/ 0 w 343324"/>
                <a:gd name="connsiteY1" fmla="*/ 0 h 565956"/>
                <a:gd name="connsiteX2" fmla="*/ 343324 w 343324"/>
                <a:gd name="connsiteY2" fmla="*/ 279099 h 565956"/>
                <a:gd name="connsiteX3" fmla="*/ 0 w 343324"/>
                <a:gd name="connsiteY3" fmla="*/ 558198 h 565956"/>
                <a:gd name="connsiteX0" fmla="*/ 0 w 343324"/>
                <a:gd name="connsiteY0" fmla="*/ 558198 h 565956"/>
                <a:gd name="connsiteX1" fmla="*/ 0 w 343324"/>
                <a:gd name="connsiteY1" fmla="*/ 0 h 565956"/>
                <a:gd name="connsiteX2" fmla="*/ 343324 w 343324"/>
                <a:gd name="connsiteY2" fmla="*/ 279099 h 565956"/>
                <a:gd name="connsiteX3" fmla="*/ 0 w 343324"/>
                <a:gd name="connsiteY3" fmla="*/ 558198 h 565956"/>
                <a:gd name="connsiteX0" fmla="*/ 73580 w 416904"/>
                <a:gd name="connsiteY0" fmla="*/ 558198 h 558215"/>
                <a:gd name="connsiteX1" fmla="*/ 73580 w 416904"/>
                <a:gd name="connsiteY1" fmla="*/ 0 h 558215"/>
                <a:gd name="connsiteX2" fmla="*/ 416904 w 416904"/>
                <a:gd name="connsiteY2" fmla="*/ 279099 h 558215"/>
                <a:gd name="connsiteX3" fmla="*/ 73580 w 416904"/>
                <a:gd name="connsiteY3" fmla="*/ 558198 h 558215"/>
                <a:gd name="connsiteX0" fmla="*/ 25802 w 374124"/>
                <a:gd name="connsiteY0" fmla="*/ 558198 h 566891"/>
                <a:gd name="connsiteX1" fmla="*/ 25802 w 374124"/>
                <a:gd name="connsiteY1" fmla="*/ 0 h 566891"/>
                <a:gd name="connsiteX2" fmla="*/ 374124 w 374124"/>
                <a:gd name="connsiteY2" fmla="*/ 290166 h 566891"/>
                <a:gd name="connsiteX3" fmla="*/ 25802 w 374124"/>
                <a:gd name="connsiteY3" fmla="*/ 558198 h 566891"/>
                <a:gd name="connsiteX0" fmla="*/ 25445 w 368949"/>
                <a:gd name="connsiteY0" fmla="*/ 558198 h 567903"/>
                <a:gd name="connsiteX1" fmla="*/ 25445 w 368949"/>
                <a:gd name="connsiteY1" fmla="*/ 0 h 567903"/>
                <a:gd name="connsiteX2" fmla="*/ 368949 w 368949"/>
                <a:gd name="connsiteY2" fmla="*/ 301054 h 567903"/>
                <a:gd name="connsiteX3" fmla="*/ 25445 w 368949"/>
                <a:gd name="connsiteY3" fmla="*/ 558198 h 567903"/>
                <a:gd name="connsiteX0" fmla="*/ 25445 w 368949"/>
                <a:gd name="connsiteY0" fmla="*/ 558198 h 567903"/>
                <a:gd name="connsiteX1" fmla="*/ 25445 w 368949"/>
                <a:gd name="connsiteY1" fmla="*/ 0 h 567903"/>
                <a:gd name="connsiteX2" fmla="*/ 368949 w 368949"/>
                <a:gd name="connsiteY2" fmla="*/ 301054 h 567903"/>
                <a:gd name="connsiteX3" fmla="*/ 25445 w 368949"/>
                <a:gd name="connsiteY3" fmla="*/ 558198 h 567903"/>
                <a:gd name="connsiteX0" fmla="*/ 25445 w 368949"/>
                <a:gd name="connsiteY0" fmla="*/ 558198 h 567903"/>
                <a:gd name="connsiteX1" fmla="*/ 25445 w 368949"/>
                <a:gd name="connsiteY1" fmla="*/ 0 h 567903"/>
                <a:gd name="connsiteX2" fmla="*/ 368949 w 368949"/>
                <a:gd name="connsiteY2" fmla="*/ 301054 h 567903"/>
                <a:gd name="connsiteX3" fmla="*/ 25445 w 368949"/>
                <a:gd name="connsiteY3" fmla="*/ 558198 h 567903"/>
                <a:gd name="connsiteX0" fmla="*/ 25445 w 368949"/>
                <a:gd name="connsiteY0" fmla="*/ 558198 h 567903"/>
                <a:gd name="connsiteX1" fmla="*/ 25445 w 368949"/>
                <a:gd name="connsiteY1" fmla="*/ 0 h 567903"/>
                <a:gd name="connsiteX2" fmla="*/ 368949 w 368949"/>
                <a:gd name="connsiteY2" fmla="*/ 301054 h 567903"/>
                <a:gd name="connsiteX3" fmla="*/ 25445 w 368949"/>
                <a:gd name="connsiteY3" fmla="*/ 558198 h 56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949" h="567903">
                  <a:moveTo>
                    <a:pt x="25445" y="558198"/>
                  </a:moveTo>
                  <a:cubicBezTo>
                    <a:pt x="-31806" y="508022"/>
                    <a:pt x="25445" y="186066"/>
                    <a:pt x="25445" y="0"/>
                  </a:cubicBezTo>
                  <a:cubicBezTo>
                    <a:pt x="329596" y="19983"/>
                    <a:pt x="368949" y="146912"/>
                    <a:pt x="368949" y="301054"/>
                  </a:cubicBezTo>
                  <a:cubicBezTo>
                    <a:pt x="368949" y="455196"/>
                    <a:pt x="82696" y="608374"/>
                    <a:pt x="25445" y="55819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0" name="Vrije vorm: vorm 169">
              <a:extLst>
                <a:ext uri="{FF2B5EF4-FFF2-40B4-BE49-F238E27FC236}">
                  <a16:creationId xmlns:a16="http://schemas.microsoft.com/office/drawing/2014/main" id="{17FE410A-3A4F-4A4C-B970-30778A3BE155}"/>
                </a:ext>
              </a:extLst>
            </p:cNvPr>
            <p:cNvSpPr/>
            <p:nvPr/>
          </p:nvSpPr>
          <p:spPr>
            <a:xfrm>
              <a:off x="-2856571" y="943410"/>
              <a:ext cx="2306723" cy="3663608"/>
            </a:xfrm>
            <a:custGeom>
              <a:avLst/>
              <a:gdLst>
                <a:gd name="connsiteX0" fmla="*/ 1136467 w 3449013"/>
                <a:gd name="connsiteY0" fmla="*/ 1866803 h 5477844"/>
                <a:gd name="connsiteX1" fmla="*/ 1135926 w 3449013"/>
                <a:gd name="connsiteY1" fmla="*/ 1861866 h 5477844"/>
                <a:gd name="connsiteX2" fmla="*/ 1084529 w 3449013"/>
                <a:gd name="connsiteY2" fmla="*/ 1800393 h 5477844"/>
                <a:gd name="connsiteX3" fmla="*/ 992082 w 3449013"/>
                <a:gd name="connsiteY3" fmla="*/ 2285554 h 5477844"/>
                <a:gd name="connsiteX4" fmla="*/ 1196588 w 3449013"/>
                <a:gd name="connsiteY4" fmla="*/ 2270067 h 5477844"/>
                <a:gd name="connsiteX5" fmla="*/ 1193207 w 3449013"/>
                <a:gd name="connsiteY5" fmla="*/ 2251740 h 5477844"/>
                <a:gd name="connsiteX6" fmla="*/ 1136467 w 3449013"/>
                <a:gd name="connsiteY6" fmla="*/ 1866803 h 5477844"/>
                <a:gd name="connsiteX7" fmla="*/ 2475293 w 3449013"/>
                <a:gd name="connsiteY7" fmla="*/ 1797552 h 5477844"/>
                <a:gd name="connsiteX8" fmla="*/ 2399685 w 3449013"/>
                <a:gd name="connsiteY8" fmla="*/ 1851181 h 5477844"/>
                <a:gd name="connsiteX9" fmla="*/ 2398468 w 3449013"/>
                <a:gd name="connsiteY9" fmla="*/ 1858011 h 5477844"/>
                <a:gd name="connsiteX10" fmla="*/ 2333343 w 3449013"/>
                <a:gd name="connsiteY10" fmla="*/ 2162133 h 5477844"/>
                <a:gd name="connsiteX11" fmla="*/ 2327594 w 3449013"/>
                <a:gd name="connsiteY11" fmla="*/ 2184721 h 5477844"/>
                <a:gd name="connsiteX12" fmla="*/ 2464879 w 3449013"/>
                <a:gd name="connsiteY12" fmla="*/ 2174374 h 5477844"/>
                <a:gd name="connsiteX13" fmla="*/ 2475293 w 3449013"/>
                <a:gd name="connsiteY13" fmla="*/ 1797552 h 5477844"/>
                <a:gd name="connsiteX14" fmla="*/ 1055246 w 3449013"/>
                <a:gd name="connsiteY14" fmla="*/ 4206722 h 5477844"/>
                <a:gd name="connsiteX15" fmla="*/ 1022109 w 3449013"/>
                <a:gd name="connsiteY15" fmla="*/ 4163778 h 5477844"/>
                <a:gd name="connsiteX16" fmla="*/ 904233 w 3449013"/>
                <a:gd name="connsiteY16" fmla="*/ 4042116 h 5477844"/>
                <a:gd name="connsiteX17" fmla="*/ 773239 w 3449013"/>
                <a:gd name="connsiteY17" fmla="*/ 3727918 h 5477844"/>
                <a:gd name="connsiteX18" fmla="*/ 715755 w 3449013"/>
                <a:gd name="connsiteY18" fmla="*/ 3510833 h 5477844"/>
                <a:gd name="connsiteX19" fmla="*/ 594025 w 3449013"/>
                <a:gd name="connsiteY19" fmla="*/ 2590284 h 5477844"/>
                <a:gd name="connsiteX20" fmla="*/ 869946 w 3449013"/>
                <a:gd name="connsiteY20" fmla="*/ 1217374 h 5477844"/>
                <a:gd name="connsiteX21" fmla="*/ 1049363 w 3449013"/>
                <a:gd name="connsiteY21" fmla="*/ 1141225 h 5477844"/>
                <a:gd name="connsiteX22" fmla="*/ 831601 w 3449013"/>
                <a:gd name="connsiteY22" fmla="*/ 375950 h 5477844"/>
                <a:gd name="connsiteX23" fmla="*/ 858923 w 3449013"/>
                <a:gd name="connsiteY23" fmla="*/ 128365 h 5477844"/>
                <a:gd name="connsiteX24" fmla="*/ 465465 w 3449013"/>
                <a:gd name="connsiteY24" fmla="*/ 135533 h 5477844"/>
                <a:gd name="connsiteX25" fmla="*/ 114747 w 3449013"/>
                <a:gd name="connsiteY25" fmla="*/ 2527729 h 5477844"/>
                <a:gd name="connsiteX26" fmla="*/ 781760 w 3449013"/>
                <a:gd name="connsiteY26" fmla="*/ 4566502 h 5477844"/>
                <a:gd name="connsiteX27" fmla="*/ 1137617 w 3449013"/>
                <a:gd name="connsiteY27" fmla="*/ 5222287 h 5477844"/>
                <a:gd name="connsiteX28" fmla="*/ 1169334 w 3449013"/>
                <a:gd name="connsiteY28" fmla="*/ 5213158 h 5477844"/>
                <a:gd name="connsiteX29" fmla="*/ 1055584 w 3449013"/>
                <a:gd name="connsiteY29" fmla="*/ 4211389 h 5477844"/>
                <a:gd name="connsiteX30" fmla="*/ 1055246 w 3449013"/>
                <a:gd name="connsiteY30" fmla="*/ 4206722 h 5477844"/>
                <a:gd name="connsiteX31" fmla="*/ 3000084 w 3449013"/>
                <a:gd name="connsiteY31" fmla="*/ 180776 h 5477844"/>
                <a:gd name="connsiteX32" fmla="*/ 2606626 w 3449013"/>
                <a:gd name="connsiteY32" fmla="*/ 173608 h 5477844"/>
                <a:gd name="connsiteX33" fmla="*/ 2633948 w 3449013"/>
                <a:gd name="connsiteY33" fmla="*/ 421193 h 5477844"/>
                <a:gd name="connsiteX34" fmla="*/ 2384672 w 3449013"/>
                <a:gd name="connsiteY34" fmla="*/ 1199385 h 5477844"/>
                <a:gd name="connsiteX35" fmla="*/ 2623330 w 3449013"/>
                <a:gd name="connsiteY35" fmla="*/ 1335114 h 5477844"/>
                <a:gd name="connsiteX36" fmla="*/ 2723352 w 3449013"/>
                <a:gd name="connsiteY36" fmla="*/ 2137179 h 5477844"/>
                <a:gd name="connsiteX37" fmla="*/ 2723825 w 3449013"/>
                <a:gd name="connsiteY37" fmla="*/ 2154829 h 5477844"/>
                <a:gd name="connsiteX38" fmla="*/ 2889986 w 3449013"/>
                <a:gd name="connsiteY38" fmla="*/ 2142251 h 5477844"/>
                <a:gd name="connsiteX39" fmla="*/ 2930360 w 3449013"/>
                <a:gd name="connsiteY39" fmla="*/ 2676645 h 5477844"/>
                <a:gd name="connsiteX40" fmla="*/ 2952677 w 3449013"/>
                <a:gd name="connsiteY40" fmla="*/ 2665554 h 5477844"/>
                <a:gd name="connsiteX41" fmla="*/ 2961131 w 3449013"/>
                <a:gd name="connsiteY41" fmla="*/ 2649188 h 5477844"/>
                <a:gd name="connsiteX42" fmla="*/ 2961942 w 3449013"/>
                <a:gd name="connsiteY42" fmla="*/ 2649120 h 5477844"/>
                <a:gd name="connsiteX43" fmla="*/ 2961536 w 3449013"/>
                <a:gd name="connsiteY43" fmla="*/ 2644454 h 5477844"/>
                <a:gd name="connsiteX44" fmla="*/ 3031869 w 3449013"/>
                <a:gd name="connsiteY44" fmla="*/ 2799186 h 5477844"/>
                <a:gd name="connsiteX45" fmla="*/ 3001437 w 3449013"/>
                <a:gd name="connsiteY45" fmla="*/ 2964739 h 5477844"/>
                <a:gd name="connsiteX46" fmla="*/ 2970396 w 3449013"/>
                <a:gd name="connsiteY46" fmla="*/ 2991046 h 5477844"/>
                <a:gd name="connsiteX47" fmla="*/ 2958020 w 3449013"/>
                <a:gd name="connsiteY47" fmla="*/ 2995172 h 5477844"/>
                <a:gd name="connsiteX48" fmla="*/ 2955450 w 3449013"/>
                <a:gd name="connsiteY48" fmla="*/ 3008764 h 5477844"/>
                <a:gd name="connsiteX49" fmla="*/ 2999070 w 3449013"/>
                <a:gd name="connsiteY49" fmla="*/ 3585967 h 5477844"/>
                <a:gd name="connsiteX50" fmla="*/ 3001978 w 3449013"/>
                <a:gd name="connsiteY50" fmla="*/ 3663401 h 5477844"/>
                <a:gd name="connsiteX51" fmla="*/ 2461497 w 3449013"/>
                <a:gd name="connsiteY51" fmla="*/ 4568733 h 5477844"/>
                <a:gd name="connsiteX52" fmla="*/ 2453855 w 3449013"/>
                <a:gd name="connsiteY52" fmla="*/ 4572859 h 5477844"/>
                <a:gd name="connsiteX53" fmla="*/ 2351196 w 3449013"/>
                <a:gd name="connsiteY53" fmla="*/ 5446879 h 5477844"/>
                <a:gd name="connsiteX54" fmla="*/ 2366751 w 3449013"/>
                <a:gd name="connsiteY54" fmla="*/ 5451140 h 5477844"/>
                <a:gd name="connsiteX55" fmla="*/ 3350734 w 3449013"/>
                <a:gd name="connsiteY55" fmla="*/ 2573107 h 5477844"/>
                <a:gd name="connsiteX56" fmla="*/ 3000084 w 3449013"/>
                <a:gd name="connsiteY56" fmla="*/ 180776 h 5477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49013" h="5477844">
                  <a:moveTo>
                    <a:pt x="1136467" y="1866803"/>
                  </a:moveTo>
                  <a:lnTo>
                    <a:pt x="1135926" y="1861866"/>
                  </a:lnTo>
                  <a:lnTo>
                    <a:pt x="1084529" y="1800393"/>
                  </a:lnTo>
                  <a:lnTo>
                    <a:pt x="992082" y="2285554"/>
                  </a:lnTo>
                  <a:lnTo>
                    <a:pt x="1196588" y="2270067"/>
                  </a:lnTo>
                  <a:lnTo>
                    <a:pt x="1193207" y="2251740"/>
                  </a:lnTo>
                  <a:cubicBezTo>
                    <a:pt x="1164803" y="2098158"/>
                    <a:pt x="1136738" y="1869102"/>
                    <a:pt x="1136467" y="1866803"/>
                  </a:cubicBezTo>
                  <a:close/>
                  <a:moveTo>
                    <a:pt x="2475293" y="1797552"/>
                  </a:moveTo>
                  <a:lnTo>
                    <a:pt x="2399685" y="1851181"/>
                  </a:lnTo>
                  <a:lnTo>
                    <a:pt x="2398468" y="1858011"/>
                  </a:lnTo>
                  <a:cubicBezTo>
                    <a:pt x="2398130" y="1859567"/>
                    <a:pt x="2369997" y="2018357"/>
                    <a:pt x="2333343" y="2162133"/>
                  </a:cubicBezTo>
                  <a:lnTo>
                    <a:pt x="2327594" y="2184721"/>
                  </a:lnTo>
                  <a:lnTo>
                    <a:pt x="2464879" y="2174374"/>
                  </a:lnTo>
                  <a:lnTo>
                    <a:pt x="2475293" y="1797552"/>
                  </a:lnTo>
                  <a:close/>
                  <a:moveTo>
                    <a:pt x="1055246" y="4206722"/>
                  </a:moveTo>
                  <a:lnTo>
                    <a:pt x="1022109" y="4163778"/>
                  </a:lnTo>
                  <a:cubicBezTo>
                    <a:pt x="990459" y="4123607"/>
                    <a:pt x="914784" y="4052057"/>
                    <a:pt x="904233" y="4042116"/>
                  </a:cubicBezTo>
                  <a:cubicBezTo>
                    <a:pt x="834847" y="3926540"/>
                    <a:pt x="773915" y="3729879"/>
                    <a:pt x="773239" y="3727918"/>
                  </a:cubicBezTo>
                  <a:cubicBezTo>
                    <a:pt x="773442" y="3728594"/>
                    <a:pt x="715755" y="3510833"/>
                    <a:pt x="715755" y="3510833"/>
                  </a:cubicBezTo>
                  <a:cubicBezTo>
                    <a:pt x="715755" y="3509818"/>
                    <a:pt x="594025" y="2590284"/>
                    <a:pt x="594025" y="2590284"/>
                  </a:cubicBezTo>
                  <a:cubicBezTo>
                    <a:pt x="637104" y="2034317"/>
                    <a:pt x="801642" y="1344852"/>
                    <a:pt x="869946" y="1217374"/>
                  </a:cubicBezTo>
                  <a:cubicBezTo>
                    <a:pt x="922290" y="1190932"/>
                    <a:pt x="984981" y="1164895"/>
                    <a:pt x="1049363" y="1141225"/>
                  </a:cubicBezTo>
                  <a:cubicBezTo>
                    <a:pt x="902543" y="916228"/>
                    <a:pt x="824027" y="645108"/>
                    <a:pt x="831601" y="375950"/>
                  </a:cubicBezTo>
                  <a:cubicBezTo>
                    <a:pt x="834171" y="286614"/>
                    <a:pt x="858923" y="128365"/>
                    <a:pt x="858923" y="128365"/>
                  </a:cubicBezTo>
                  <a:cubicBezTo>
                    <a:pt x="821390" y="-3644"/>
                    <a:pt x="617086" y="56003"/>
                    <a:pt x="465465" y="135533"/>
                  </a:cubicBezTo>
                  <a:cubicBezTo>
                    <a:pt x="255345" y="397929"/>
                    <a:pt x="-93614" y="1131149"/>
                    <a:pt x="114747" y="2527729"/>
                  </a:cubicBezTo>
                  <a:cubicBezTo>
                    <a:pt x="205166" y="3133944"/>
                    <a:pt x="464180" y="3829494"/>
                    <a:pt x="781760" y="4566502"/>
                  </a:cubicBezTo>
                  <a:cubicBezTo>
                    <a:pt x="906195" y="4768032"/>
                    <a:pt x="1025084" y="4986943"/>
                    <a:pt x="1137617" y="5222287"/>
                  </a:cubicBezTo>
                  <a:lnTo>
                    <a:pt x="1169334" y="5213158"/>
                  </a:lnTo>
                  <a:cubicBezTo>
                    <a:pt x="1119357" y="4794678"/>
                    <a:pt x="1081080" y="4457756"/>
                    <a:pt x="1055584" y="4211389"/>
                  </a:cubicBezTo>
                  <a:lnTo>
                    <a:pt x="1055246" y="4206722"/>
                  </a:lnTo>
                  <a:close/>
                  <a:moveTo>
                    <a:pt x="3000084" y="180776"/>
                  </a:moveTo>
                  <a:cubicBezTo>
                    <a:pt x="2848463" y="101179"/>
                    <a:pt x="2644092" y="41531"/>
                    <a:pt x="2606626" y="173608"/>
                  </a:cubicBezTo>
                  <a:cubicBezTo>
                    <a:pt x="2606626" y="173608"/>
                    <a:pt x="2631446" y="331857"/>
                    <a:pt x="2633948" y="421193"/>
                  </a:cubicBezTo>
                  <a:cubicBezTo>
                    <a:pt x="2641590" y="695559"/>
                    <a:pt x="2545288" y="971886"/>
                    <a:pt x="2384672" y="1199385"/>
                  </a:cubicBezTo>
                  <a:cubicBezTo>
                    <a:pt x="2463255" y="1234957"/>
                    <a:pt x="2550428" y="1281350"/>
                    <a:pt x="2623330" y="1335114"/>
                  </a:cubicBezTo>
                  <a:cubicBezTo>
                    <a:pt x="2701170" y="1527312"/>
                    <a:pt x="2719226" y="1959318"/>
                    <a:pt x="2723352" y="2137179"/>
                  </a:cubicBezTo>
                  <a:lnTo>
                    <a:pt x="2723825" y="2154829"/>
                  </a:lnTo>
                  <a:cubicBezTo>
                    <a:pt x="2723825" y="2154829"/>
                    <a:pt x="2863003" y="2144415"/>
                    <a:pt x="2889986" y="2142251"/>
                  </a:cubicBezTo>
                  <a:cubicBezTo>
                    <a:pt x="2892286" y="2173562"/>
                    <a:pt x="2930360" y="2676645"/>
                    <a:pt x="2930360" y="2676645"/>
                  </a:cubicBezTo>
                  <a:lnTo>
                    <a:pt x="2952677" y="2665554"/>
                  </a:lnTo>
                  <a:cubicBezTo>
                    <a:pt x="2958628" y="2662511"/>
                    <a:pt x="2960996" y="2660955"/>
                    <a:pt x="2961131" y="2649188"/>
                  </a:cubicBezTo>
                  <a:lnTo>
                    <a:pt x="2961942" y="2649120"/>
                  </a:lnTo>
                  <a:cubicBezTo>
                    <a:pt x="2961942" y="2649120"/>
                    <a:pt x="2961536" y="2644589"/>
                    <a:pt x="2961536" y="2644454"/>
                  </a:cubicBezTo>
                  <a:cubicBezTo>
                    <a:pt x="2988587" y="2670153"/>
                    <a:pt x="3025986" y="2719453"/>
                    <a:pt x="3031869" y="2799186"/>
                  </a:cubicBezTo>
                  <a:cubicBezTo>
                    <a:pt x="3030990" y="2803988"/>
                    <a:pt x="3003263" y="2955001"/>
                    <a:pt x="3001437" y="2964739"/>
                  </a:cubicBezTo>
                  <a:cubicBezTo>
                    <a:pt x="2989061" y="2977453"/>
                    <a:pt x="2975130" y="2989356"/>
                    <a:pt x="2970396" y="2991046"/>
                  </a:cubicBezTo>
                  <a:lnTo>
                    <a:pt x="2958020" y="2995172"/>
                  </a:lnTo>
                  <a:lnTo>
                    <a:pt x="2955450" y="3008764"/>
                  </a:lnTo>
                  <a:lnTo>
                    <a:pt x="2999070" y="3585967"/>
                  </a:lnTo>
                  <a:cubicBezTo>
                    <a:pt x="3000963" y="3611868"/>
                    <a:pt x="3001978" y="3637635"/>
                    <a:pt x="3001978" y="3663401"/>
                  </a:cubicBezTo>
                  <a:cubicBezTo>
                    <a:pt x="3001978" y="4038938"/>
                    <a:pt x="2795646" y="4388438"/>
                    <a:pt x="2461497" y="4568733"/>
                  </a:cubicBezTo>
                  <a:lnTo>
                    <a:pt x="2453855" y="4572859"/>
                  </a:lnTo>
                  <a:lnTo>
                    <a:pt x="2351196" y="5446879"/>
                  </a:lnTo>
                  <a:lnTo>
                    <a:pt x="2366751" y="5451140"/>
                  </a:lnTo>
                  <a:cubicBezTo>
                    <a:pt x="2819383" y="4406224"/>
                    <a:pt x="3226366" y="3406754"/>
                    <a:pt x="3350734" y="2573107"/>
                  </a:cubicBezTo>
                  <a:cubicBezTo>
                    <a:pt x="3559028" y="1176392"/>
                    <a:pt x="3210203" y="443104"/>
                    <a:pt x="3000084" y="180776"/>
                  </a:cubicBezTo>
                  <a:close/>
                </a:path>
              </a:pathLst>
            </a:custGeom>
            <a:solidFill>
              <a:schemeClr val="accent1"/>
            </a:solidFill>
            <a:ln w="76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1" name="Vrije vorm: vorm 170">
              <a:extLst>
                <a:ext uri="{FF2B5EF4-FFF2-40B4-BE49-F238E27FC236}">
                  <a16:creationId xmlns:a16="http://schemas.microsoft.com/office/drawing/2014/main" id="{5C3A4BE3-D743-4057-BC57-FC1D6C6AC3A6}"/>
                </a:ext>
              </a:extLst>
            </p:cNvPr>
            <p:cNvSpPr/>
            <p:nvPr/>
          </p:nvSpPr>
          <p:spPr>
            <a:xfrm>
              <a:off x="-3492491" y="3553403"/>
              <a:ext cx="3697864" cy="2628667"/>
            </a:xfrm>
            <a:custGeom>
              <a:avLst/>
              <a:gdLst>
                <a:gd name="connsiteX0" fmla="*/ 2148496 w 5613100"/>
                <a:gd name="connsiteY0" fmla="*/ 451821 h 3990035"/>
                <a:gd name="connsiteX1" fmla="*/ 2119687 w 5613100"/>
                <a:gd name="connsiteY1" fmla="*/ 467307 h 3990035"/>
                <a:gd name="connsiteX2" fmla="*/ 2040630 w 5613100"/>
                <a:gd name="connsiteY2" fmla="*/ 361538 h 3990035"/>
                <a:gd name="connsiteX3" fmla="*/ 2154380 w 5613100"/>
                <a:gd name="connsiteY3" fmla="*/ 1363510 h 3990035"/>
                <a:gd name="connsiteX4" fmla="*/ 1321409 w 5613100"/>
                <a:gd name="connsiteY4" fmla="*/ 118349 h 3990035"/>
                <a:gd name="connsiteX5" fmla="*/ 231318 w 5613100"/>
                <a:gd name="connsiteY5" fmla="*/ 50721 h 3990035"/>
                <a:gd name="connsiteX6" fmla="*/ 226111 w 5613100"/>
                <a:gd name="connsiteY6" fmla="*/ 640028 h 3990035"/>
                <a:gd name="connsiteX7" fmla="*/ 704306 w 5613100"/>
                <a:gd name="connsiteY7" fmla="*/ 619267 h 3990035"/>
                <a:gd name="connsiteX8" fmla="*/ 631607 w 5613100"/>
                <a:gd name="connsiteY8" fmla="*/ 3140225 h 3990035"/>
                <a:gd name="connsiteX9" fmla="*/ 124669 w 5613100"/>
                <a:gd name="connsiteY9" fmla="*/ 3109252 h 3990035"/>
                <a:gd name="connsiteX10" fmla="*/ 109182 w 5613100"/>
                <a:gd name="connsiteY10" fmla="*/ 3697004 h 3990035"/>
                <a:gd name="connsiteX11" fmla="*/ 1308290 w 5613100"/>
                <a:gd name="connsiteY11" fmla="*/ 3666909 h 3990035"/>
                <a:gd name="connsiteX12" fmla="*/ 1286310 w 5613100"/>
                <a:gd name="connsiteY12" fmla="*/ 945030 h 3990035"/>
                <a:gd name="connsiteX13" fmla="*/ 2321691 w 5613100"/>
                <a:gd name="connsiteY13" fmla="*/ 3600635 h 3990035"/>
                <a:gd name="connsiteX14" fmla="*/ 2243513 w 5613100"/>
                <a:gd name="connsiteY14" fmla="*/ 3654263 h 3990035"/>
                <a:gd name="connsiteX15" fmla="*/ 2043065 w 5613100"/>
                <a:gd name="connsiteY15" fmla="*/ 3772747 h 3990035"/>
                <a:gd name="connsiteX16" fmla="*/ 2167432 w 5613100"/>
                <a:gd name="connsiteY16" fmla="*/ 3840240 h 3990035"/>
                <a:gd name="connsiteX17" fmla="*/ 2608500 w 5613100"/>
                <a:gd name="connsiteY17" fmla="*/ 3751986 h 3990035"/>
                <a:gd name="connsiteX18" fmla="*/ 2960232 w 5613100"/>
                <a:gd name="connsiteY18" fmla="*/ 3765173 h 3990035"/>
                <a:gd name="connsiteX19" fmla="*/ 3540342 w 5613100"/>
                <a:gd name="connsiteY19" fmla="*/ 3981109 h 3990035"/>
                <a:gd name="connsiteX20" fmla="*/ 3691625 w 5613100"/>
                <a:gd name="connsiteY20" fmla="*/ 3925383 h 3990035"/>
                <a:gd name="connsiteX21" fmla="*/ 3477855 w 5613100"/>
                <a:gd name="connsiteY21" fmla="*/ 3753676 h 3990035"/>
                <a:gd name="connsiteX22" fmla="*/ 3308514 w 5613100"/>
                <a:gd name="connsiteY22" fmla="*/ 3604422 h 3990035"/>
                <a:gd name="connsiteX23" fmla="*/ 4344166 w 5613100"/>
                <a:gd name="connsiteY23" fmla="*/ 945030 h 3990035"/>
                <a:gd name="connsiteX24" fmla="*/ 4322254 w 5613100"/>
                <a:gd name="connsiteY24" fmla="*/ 3666909 h 3990035"/>
                <a:gd name="connsiteX25" fmla="*/ 5521293 w 5613100"/>
                <a:gd name="connsiteY25" fmla="*/ 3697004 h 3990035"/>
                <a:gd name="connsiteX26" fmla="*/ 5505807 w 5613100"/>
                <a:gd name="connsiteY26" fmla="*/ 3109252 h 3990035"/>
                <a:gd name="connsiteX27" fmla="*/ 4998869 w 5613100"/>
                <a:gd name="connsiteY27" fmla="*/ 3140225 h 3990035"/>
                <a:gd name="connsiteX28" fmla="*/ 4926237 w 5613100"/>
                <a:gd name="connsiteY28" fmla="*/ 619267 h 3990035"/>
                <a:gd name="connsiteX29" fmla="*/ 5404433 w 5613100"/>
                <a:gd name="connsiteY29" fmla="*/ 640028 h 3990035"/>
                <a:gd name="connsiteX30" fmla="*/ 5399225 w 5613100"/>
                <a:gd name="connsiteY30" fmla="*/ 50721 h 3990035"/>
                <a:gd name="connsiteX31" fmla="*/ 4309135 w 5613100"/>
                <a:gd name="connsiteY31" fmla="*/ 118349 h 3990035"/>
                <a:gd name="connsiteX32" fmla="*/ 3369244 w 5613100"/>
                <a:gd name="connsiteY32" fmla="*/ 1597028 h 3990035"/>
                <a:gd name="connsiteX33" fmla="*/ 3473053 w 5613100"/>
                <a:gd name="connsiteY33" fmla="*/ 711782 h 3990035"/>
                <a:gd name="connsiteX34" fmla="*/ 3052341 w 5613100"/>
                <a:gd name="connsiteY34" fmla="*/ 837028 h 3990035"/>
                <a:gd name="connsiteX35" fmla="*/ 2168920 w 5613100"/>
                <a:gd name="connsiteY35" fmla="*/ 449589 h 3990035"/>
                <a:gd name="connsiteX36" fmla="*/ 2148496 w 5613100"/>
                <a:gd name="connsiteY36" fmla="*/ 451821 h 3990035"/>
                <a:gd name="connsiteX0" fmla="*/ 2097776 w 5529061"/>
                <a:gd name="connsiteY0" fmla="*/ 401099 h 3930387"/>
                <a:gd name="connsiteX1" fmla="*/ 2068967 w 5529061"/>
                <a:gd name="connsiteY1" fmla="*/ 416585 h 3930387"/>
                <a:gd name="connsiteX2" fmla="*/ 1989910 w 5529061"/>
                <a:gd name="connsiteY2" fmla="*/ 310816 h 3930387"/>
                <a:gd name="connsiteX3" fmla="*/ 2103660 w 5529061"/>
                <a:gd name="connsiteY3" fmla="*/ 1312788 h 3930387"/>
                <a:gd name="connsiteX4" fmla="*/ 1270689 w 5529061"/>
                <a:gd name="connsiteY4" fmla="*/ 67627 h 3930387"/>
                <a:gd name="connsiteX5" fmla="*/ 180598 w 5529061"/>
                <a:gd name="connsiteY5" fmla="*/ -1 h 3930387"/>
                <a:gd name="connsiteX6" fmla="*/ 175391 w 5529061"/>
                <a:gd name="connsiteY6" fmla="*/ 589306 h 3930387"/>
                <a:gd name="connsiteX7" fmla="*/ 653586 w 5529061"/>
                <a:gd name="connsiteY7" fmla="*/ 568545 h 3930387"/>
                <a:gd name="connsiteX8" fmla="*/ 580887 w 5529061"/>
                <a:gd name="connsiteY8" fmla="*/ 3089503 h 3930387"/>
                <a:gd name="connsiteX9" fmla="*/ 73949 w 5529061"/>
                <a:gd name="connsiteY9" fmla="*/ 3058530 h 3930387"/>
                <a:gd name="connsiteX10" fmla="*/ 58462 w 5529061"/>
                <a:gd name="connsiteY10" fmla="*/ 3646282 h 3930387"/>
                <a:gd name="connsiteX11" fmla="*/ 1257570 w 5529061"/>
                <a:gd name="connsiteY11" fmla="*/ 3616187 h 3930387"/>
                <a:gd name="connsiteX12" fmla="*/ 1235590 w 5529061"/>
                <a:gd name="connsiteY12" fmla="*/ 894308 h 3930387"/>
                <a:gd name="connsiteX13" fmla="*/ 2270971 w 5529061"/>
                <a:gd name="connsiteY13" fmla="*/ 3549913 h 3930387"/>
                <a:gd name="connsiteX14" fmla="*/ 2192793 w 5529061"/>
                <a:gd name="connsiteY14" fmla="*/ 3603541 h 3930387"/>
                <a:gd name="connsiteX15" fmla="*/ 1992345 w 5529061"/>
                <a:gd name="connsiteY15" fmla="*/ 3722025 h 3930387"/>
                <a:gd name="connsiteX16" fmla="*/ 2116712 w 5529061"/>
                <a:gd name="connsiteY16" fmla="*/ 3789518 h 3930387"/>
                <a:gd name="connsiteX17" fmla="*/ 2557780 w 5529061"/>
                <a:gd name="connsiteY17" fmla="*/ 3701264 h 3930387"/>
                <a:gd name="connsiteX18" fmla="*/ 2909512 w 5529061"/>
                <a:gd name="connsiteY18" fmla="*/ 3714451 h 3930387"/>
                <a:gd name="connsiteX19" fmla="*/ 3489622 w 5529061"/>
                <a:gd name="connsiteY19" fmla="*/ 3930387 h 3930387"/>
                <a:gd name="connsiteX20" fmla="*/ 3640905 w 5529061"/>
                <a:gd name="connsiteY20" fmla="*/ 3874661 h 3930387"/>
                <a:gd name="connsiteX21" fmla="*/ 3427135 w 5529061"/>
                <a:gd name="connsiteY21" fmla="*/ 3702954 h 3930387"/>
                <a:gd name="connsiteX22" fmla="*/ 3257794 w 5529061"/>
                <a:gd name="connsiteY22" fmla="*/ 3553700 h 3930387"/>
                <a:gd name="connsiteX23" fmla="*/ 4293446 w 5529061"/>
                <a:gd name="connsiteY23" fmla="*/ 894308 h 3930387"/>
                <a:gd name="connsiteX24" fmla="*/ 4271534 w 5529061"/>
                <a:gd name="connsiteY24" fmla="*/ 3616187 h 3930387"/>
                <a:gd name="connsiteX25" fmla="*/ 5470573 w 5529061"/>
                <a:gd name="connsiteY25" fmla="*/ 3646282 h 3930387"/>
                <a:gd name="connsiteX26" fmla="*/ 5455087 w 5529061"/>
                <a:gd name="connsiteY26" fmla="*/ 3058530 h 3930387"/>
                <a:gd name="connsiteX27" fmla="*/ 4948149 w 5529061"/>
                <a:gd name="connsiteY27" fmla="*/ 3089503 h 3930387"/>
                <a:gd name="connsiteX28" fmla="*/ 4875517 w 5529061"/>
                <a:gd name="connsiteY28" fmla="*/ 568545 h 3930387"/>
                <a:gd name="connsiteX29" fmla="*/ 5353713 w 5529061"/>
                <a:gd name="connsiteY29" fmla="*/ 589306 h 3930387"/>
                <a:gd name="connsiteX30" fmla="*/ 5348505 w 5529061"/>
                <a:gd name="connsiteY30" fmla="*/ -1 h 3930387"/>
                <a:gd name="connsiteX31" fmla="*/ 4258415 w 5529061"/>
                <a:gd name="connsiteY31" fmla="*/ 67627 h 3930387"/>
                <a:gd name="connsiteX32" fmla="*/ 3318524 w 5529061"/>
                <a:gd name="connsiteY32" fmla="*/ 1546306 h 3930387"/>
                <a:gd name="connsiteX33" fmla="*/ 3453980 w 5529061"/>
                <a:gd name="connsiteY33" fmla="*/ 363564 h 3930387"/>
                <a:gd name="connsiteX34" fmla="*/ 3001621 w 5529061"/>
                <a:gd name="connsiteY34" fmla="*/ 786306 h 3930387"/>
                <a:gd name="connsiteX35" fmla="*/ 2118200 w 5529061"/>
                <a:gd name="connsiteY35" fmla="*/ 398867 h 3930387"/>
                <a:gd name="connsiteX36" fmla="*/ 2097776 w 5529061"/>
                <a:gd name="connsiteY36" fmla="*/ 401099 h 3930387"/>
                <a:gd name="connsiteX0" fmla="*/ 2256020 w 5529061"/>
                <a:gd name="connsiteY0" fmla="*/ 166901 h 3930388"/>
                <a:gd name="connsiteX1" fmla="*/ 2068967 w 5529061"/>
                <a:gd name="connsiteY1" fmla="*/ 416586 h 3930388"/>
                <a:gd name="connsiteX2" fmla="*/ 1989910 w 5529061"/>
                <a:gd name="connsiteY2" fmla="*/ 310817 h 3930388"/>
                <a:gd name="connsiteX3" fmla="*/ 2103660 w 5529061"/>
                <a:gd name="connsiteY3" fmla="*/ 1312789 h 3930388"/>
                <a:gd name="connsiteX4" fmla="*/ 1270689 w 5529061"/>
                <a:gd name="connsiteY4" fmla="*/ 67628 h 3930388"/>
                <a:gd name="connsiteX5" fmla="*/ 180598 w 5529061"/>
                <a:gd name="connsiteY5" fmla="*/ 0 h 3930388"/>
                <a:gd name="connsiteX6" fmla="*/ 175391 w 5529061"/>
                <a:gd name="connsiteY6" fmla="*/ 589307 h 3930388"/>
                <a:gd name="connsiteX7" fmla="*/ 653586 w 5529061"/>
                <a:gd name="connsiteY7" fmla="*/ 568546 h 3930388"/>
                <a:gd name="connsiteX8" fmla="*/ 580887 w 5529061"/>
                <a:gd name="connsiteY8" fmla="*/ 3089504 h 3930388"/>
                <a:gd name="connsiteX9" fmla="*/ 73949 w 5529061"/>
                <a:gd name="connsiteY9" fmla="*/ 3058531 h 3930388"/>
                <a:gd name="connsiteX10" fmla="*/ 58462 w 5529061"/>
                <a:gd name="connsiteY10" fmla="*/ 3646283 h 3930388"/>
                <a:gd name="connsiteX11" fmla="*/ 1257570 w 5529061"/>
                <a:gd name="connsiteY11" fmla="*/ 3616188 h 3930388"/>
                <a:gd name="connsiteX12" fmla="*/ 1235590 w 5529061"/>
                <a:gd name="connsiteY12" fmla="*/ 894309 h 3930388"/>
                <a:gd name="connsiteX13" fmla="*/ 2270971 w 5529061"/>
                <a:gd name="connsiteY13" fmla="*/ 3549914 h 3930388"/>
                <a:gd name="connsiteX14" fmla="*/ 2192793 w 5529061"/>
                <a:gd name="connsiteY14" fmla="*/ 3603542 h 3930388"/>
                <a:gd name="connsiteX15" fmla="*/ 1992345 w 5529061"/>
                <a:gd name="connsiteY15" fmla="*/ 3722026 h 3930388"/>
                <a:gd name="connsiteX16" fmla="*/ 2116712 w 5529061"/>
                <a:gd name="connsiteY16" fmla="*/ 3789519 h 3930388"/>
                <a:gd name="connsiteX17" fmla="*/ 2557780 w 5529061"/>
                <a:gd name="connsiteY17" fmla="*/ 3701265 h 3930388"/>
                <a:gd name="connsiteX18" fmla="*/ 2909512 w 5529061"/>
                <a:gd name="connsiteY18" fmla="*/ 3714452 h 3930388"/>
                <a:gd name="connsiteX19" fmla="*/ 3489622 w 5529061"/>
                <a:gd name="connsiteY19" fmla="*/ 3930388 h 3930388"/>
                <a:gd name="connsiteX20" fmla="*/ 3640905 w 5529061"/>
                <a:gd name="connsiteY20" fmla="*/ 3874662 h 3930388"/>
                <a:gd name="connsiteX21" fmla="*/ 3427135 w 5529061"/>
                <a:gd name="connsiteY21" fmla="*/ 3702955 h 3930388"/>
                <a:gd name="connsiteX22" fmla="*/ 3257794 w 5529061"/>
                <a:gd name="connsiteY22" fmla="*/ 3553701 h 3930388"/>
                <a:gd name="connsiteX23" fmla="*/ 4293446 w 5529061"/>
                <a:gd name="connsiteY23" fmla="*/ 894309 h 3930388"/>
                <a:gd name="connsiteX24" fmla="*/ 4271534 w 5529061"/>
                <a:gd name="connsiteY24" fmla="*/ 3616188 h 3930388"/>
                <a:gd name="connsiteX25" fmla="*/ 5470573 w 5529061"/>
                <a:gd name="connsiteY25" fmla="*/ 3646283 h 3930388"/>
                <a:gd name="connsiteX26" fmla="*/ 5455087 w 5529061"/>
                <a:gd name="connsiteY26" fmla="*/ 3058531 h 3930388"/>
                <a:gd name="connsiteX27" fmla="*/ 4948149 w 5529061"/>
                <a:gd name="connsiteY27" fmla="*/ 3089504 h 3930388"/>
                <a:gd name="connsiteX28" fmla="*/ 4875517 w 5529061"/>
                <a:gd name="connsiteY28" fmla="*/ 568546 h 3930388"/>
                <a:gd name="connsiteX29" fmla="*/ 5353713 w 5529061"/>
                <a:gd name="connsiteY29" fmla="*/ 589307 h 3930388"/>
                <a:gd name="connsiteX30" fmla="*/ 5348505 w 5529061"/>
                <a:gd name="connsiteY30" fmla="*/ 0 h 3930388"/>
                <a:gd name="connsiteX31" fmla="*/ 4258415 w 5529061"/>
                <a:gd name="connsiteY31" fmla="*/ 67628 h 3930388"/>
                <a:gd name="connsiteX32" fmla="*/ 3318524 w 5529061"/>
                <a:gd name="connsiteY32" fmla="*/ 1546307 h 3930388"/>
                <a:gd name="connsiteX33" fmla="*/ 3453980 w 5529061"/>
                <a:gd name="connsiteY33" fmla="*/ 363565 h 3930388"/>
                <a:gd name="connsiteX34" fmla="*/ 3001621 w 5529061"/>
                <a:gd name="connsiteY34" fmla="*/ 786307 h 3930388"/>
                <a:gd name="connsiteX35" fmla="*/ 2118200 w 5529061"/>
                <a:gd name="connsiteY35" fmla="*/ 398868 h 3930388"/>
                <a:gd name="connsiteX36" fmla="*/ 2256020 w 5529061"/>
                <a:gd name="connsiteY36" fmla="*/ 166901 h 3930388"/>
                <a:gd name="connsiteX0" fmla="*/ 2256020 w 5529061"/>
                <a:gd name="connsiteY0" fmla="*/ 166901 h 3930388"/>
                <a:gd name="connsiteX1" fmla="*/ 2068967 w 5529061"/>
                <a:gd name="connsiteY1" fmla="*/ 416586 h 3930388"/>
                <a:gd name="connsiteX2" fmla="*/ 1989910 w 5529061"/>
                <a:gd name="connsiteY2" fmla="*/ 310817 h 3930388"/>
                <a:gd name="connsiteX3" fmla="*/ 2103660 w 5529061"/>
                <a:gd name="connsiteY3" fmla="*/ 1312789 h 3930388"/>
                <a:gd name="connsiteX4" fmla="*/ 1270689 w 5529061"/>
                <a:gd name="connsiteY4" fmla="*/ 67628 h 3930388"/>
                <a:gd name="connsiteX5" fmla="*/ 180598 w 5529061"/>
                <a:gd name="connsiteY5" fmla="*/ 0 h 3930388"/>
                <a:gd name="connsiteX6" fmla="*/ 175391 w 5529061"/>
                <a:gd name="connsiteY6" fmla="*/ 589307 h 3930388"/>
                <a:gd name="connsiteX7" fmla="*/ 653586 w 5529061"/>
                <a:gd name="connsiteY7" fmla="*/ 568546 h 3930388"/>
                <a:gd name="connsiteX8" fmla="*/ 580887 w 5529061"/>
                <a:gd name="connsiteY8" fmla="*/ 3089504 h 3930388"/>
                <a:gd name="connsiteX9" fmla="*/ 73949 w 5529061"/>
                <a:gd name="connsiteY9" fmla="*/ 3058531 h 3930388"/>
                <a:gd name="connsiteX10" fmla="*/ 58462 w 5529061"/>
                <a:gd name="connsiteY10" fmla="*/ 3646283 h 3930388"/>
                <a:gd name="connsiteX11" fmla="*/ 1257570 w 5529061"/>
                <a:gd name="connsiteY11" fmla="*/ 3616188 h 3930388"/>
                <a:gd name="connsiteX12" fmla="*/ 1235590 w 5529061"/>
                <a:gd name="connsiteY12" fmla="*/ 894309 h 3930388"/>
                <a:gd name="connsiteX13" fmla="*/ 2270971 w 5529061"/>
                <a:gd name="connsiteY13" fmla="*/ 3549914 h 3930388"/>
                <a:gd name="connsiteX14" fmla="*/ 2192793 w 5529061"/>
                <a:gd name="connsiteY14" fmla="*/ 3603542 h 3930388"/>
                <a:gd name="connsiteX15" fmla="*/ 1992345 w 5529061"/>
                <a:gd name="connsiteY15" fmla="*/ 3722026 h 3930388"/>
                <a:gd name="connsiteX16" fmla="*/ 2116712 w 5529061"/>
                <a:gd name="connsiteY16" fmla="*/ 3789519 h 3930388"/>
                <a:gd name="connsiteX17" fmla="*/ 2557780 w 5529061"/>
                <a:gd name="connsiteY17" fmla="*/ 3701265 h 3930388"/>
                <a:gd name="connsiteX18" fmla="*/ 2909512 w 5529061"/>
                <a:gd name="connsiteY18" fmla="*/ 3714452 h 3930388"/>
                <a:gd name="connsiteX19" fmla="*/ 3489622 w 5529061"/>
                <a:gd name="connsiteY19" fmla="*/ 3930388 h 3930388"/>
                <a:gd name="connsiteX20" fmla="*/ 3640905 w 5529061"/>
                <a:gd name="connsiteY20" fmla="*/ 3874662 h 3930388"/>
                <a:gd name="connsiteX21" fmla="*/ 3427135 w 5529061"/>
                <a:gd name="connsiteY21" fmla="*/ 3702955 h 3930388"/>
                <a:gd name="connsiteX22" fmla="*/ 3257794 w 5529061"/>
                <a:gd name="connsiteY22" fmla="*/ 3553701 h 3930388"/>
                <a:gd name="connsiteX23" fmla="*/ 4293446 w 5529061"/>
                <a:gd name="connsiteY23" fmla="*/ 894309 h 3930388"/>
                <a:gd name="connsiteX24" fmla="*/ 4271534 w 5529061"/>
                <a:gd name="connsiteY24" fmla="*/ 3616188 h 3930388"/>
                <a:gd name="connsiteX25" fmla="*/ 5470573 w 5529061"/>
                <a:gd name="connsiteY25" fmla="*/ 3646283 h 3930388"/>
                <a:gd name="connsiteX26" fmla="*/ 5455087 w 5529061"/>
                <a:gd name="connsiteY26" fmla="*/ 3058531 h 3930388"/>
                <a:gd name="connsiteX27" fmla="*/ 4948149 w 5529061"/>
                <a:gd name="connsiteY27" fmla="*/ 3089504 h 3930388"/>
                <a:gd name="connsiteX28" fmla="*/ 4875517 w 5529061"/>
                <a:gd name="connsiteY28" fmla="*/ 568546 h 3930388"/>
                <a:gd name="connsiteX29" fmla="*/ 5353713 w 5529061"/>
                <a:gd name="connsiteY29" fmla="*/ 589307 h 3930388"/>
                <a:gd name="connsiteX30" fmla="*/ 5348505 w 5529061"/>
                <a:gd name="connsiteY30" fmla="*/ 0 h 3930388"/>
                <a:gd name="connsiteX31" fmla="*/ 4258415 w 5529061"/>
                <a:gd name="connsiteY31" fmla="*/ 67628 h 3930388"/>
                <a:gd name="connsiteX32" fmla="*/ 3318524 w 5529061"/>
                <a:gd name="connsiteY32" fmla="*/ 1546307 h 3930388"/>
                <a:gd name="connsiteX33" fmla="*/ 3453980 w 5529061"/>
                <a:gd name="connsiteY33" fmla="*/ 363565 h 3930388"/>
                <a:gd name="connsiteX34" fmla="*/ 3001621 w 5529061"/>
                <a:gd name="connsiteY34" fmla="*/ 786307 h 3930388"/>
                <a:gd name="connsiteX35" fmla="*/ 2339740 w 5529061"/>
                <a:gd name="connsiteY35" fmla="*/ 335571 h 3930388"/>
                <a:gd name="connsiteX36" fmla="*/ 2256020 w 5529061"/>
                <a:gd name="connsiteY36" fmla="*/ 166901 h 3930388"/>
                <a:gd name="connsiteX0" fmla="*/ 2256020 w 5529061"/>
                <a:gd name="connsiteY0" fmla="*/ 166901 h 3930388"/>
                <a:gd name="connsiteX1" fmla="*/ 2119604 w 5529061"/>
                <a:gd name="connsiteY1" fmla="*/ 195046 h 3930388"/>
                <a:gd name="connsiteX2" fmla="*/ 1989910 w 5529061"/>
                <a:gd name="connsiteY2" fmla="*/ 310817 h 3930388"/>
                <a:gd name="connsiteX3" fmla="*/ 2103660 w 5529061"/>
                <a:gd name="connsiteY3" fmla="*/ 1312789 h 3930388"/>
                <a:gd name="connsiteX4" fmla="*/ 1270689 w 5529061"/>
                <a:gd name="connsiteY4" fmla="*/ 67628 h 3930388"/>
                <a:gd name="connsiteX5" fmla="*/ 180598 w 5529061"/>
                <a:gd name="connsiteY5" fmla="*/ 0 h 3930388"/>
                <a:gd name="connsiteX6" fmla="*/ 175391 w 5529061"/>
                <a:gd name="connsiteY6" fmla="*/ 589307 h 3930388"/>
                <a:gd name="connsiteX7" fmla="*/ 653586 w 5529061"/>
                <a:gd name="connsiteY7" fmla="*/ 568546 h 3930388"/>
                <a:gd name="connsiteX8" fmla="*/ 580887 w 5529061"/>
                <a:gd name="connsiteY8" fmla="*/ 3089504 h 3930388"/>
                <a:gd name="connsiteX9" fmla="*/ 73949 w 5529061"/>
                <a:gd name="connsiteY9" fmla="*/ 3058531 h 3930388"/>
                <a:gd name="connsiteX10" fmla="*/ 58462 w 5529061"/>
                <a:gd name="connsiteY10" fmla="*/ 3646283 h 3930388"/>
                <a:gd name="connsiteX11" fmla="*/ 1257570 w 5529061"/>
                <a:gd name="connsiteY11" fmla="*/ 3616188 h 3930388"/>
                <a:gd name="connsiteX12" fmla="*/ 1235590 w 5529061"/>
                <a:gd name="connsiteY12" fmla="*/ 894309 h 3930388"/>
                <a:gd name="connsiteX13" fmla="*/ 2270971 w 5529061"/>
                <a:gd name="connsiteY13" fmla="*/ 3549914 h 3930388"/>
                <a:gd name="connsiteX14" fmla="*/ 2192793 w 5529061"/>
                <a:gd name="connsiteY14" fmla="*/ 3603542 h 3930388"/>
                <a:gd name="connsiteX15" fmla="*/ 1992345 w 5529061"/>
                <a:gd name="connsiteY15" fmla="*/ 3722026 h 3930388"/>
                <a:gd name="connsiteX16" fmla="*/ 2116712 w 5529061"/>
                <a:gd name="connsiteY16" fmla="*/ 3789519 h 3930388"/>
                <a:gd name="connsiteX17" fmla="*/ 2557780 w 5529061"/>
                <a:gd name="connsiteY17" fmla="*/ 3701265 h 3930388"/>
                <a:gd name="connsiteX18" fmla="*/ 2909512 w 5529061"/>
                <a:gd name="connsiteY18" fmla="*/ 3714452 h 3930388"/>
                <a:gd name="connsiteX19" fmla="*/ 3489622 w 5529061"/>
                <a:gd name="connsiteY19" fmla="*/ 3930388 h 3930388"/>
                <a:gd name="connsiteX20" fmla="*/ 3640905 w 5529061"/>
                <a:gd name="connsiteY20" fmla="*/ 3874662 h 3930388"/>
                <a:gd name="connsiteX21" fmla="*/ 3427135 w 5529061"/>
                <a:gd name="connsiteY21" fmla="*/ 3702955 h 3930388"/>
                <a:gd name="connsiteX22" fmla="*/ 3257794 w 5529061"/>
                <a:gd name="connsiteY22" fmla="*/ 3553701 h 3930388"/>
                <a:gd name="connsiteX23" fmla="*/ 4293446 w 5529061"/>
                <a:gd name="connsiteY23" fmla="*/ 894309 h 3930388"/>
                <a:gd name="connsiteX24" fmla="*/ 4271534 w 5529061"/>
                <a:gd name="connsiteY24" fmla="*/ 3616188 h 3930388"/>
                <a:gd name="connsiteX25" fmla="*/ 5470573 w 5529061"/>
                <a:gd name="connsiteY25" fmla="*/ 3646283 h 3930388"/>
                <a:gd name="connsiteX26" fmla="*/ 5455087 w 5529061"/>
                <a:gd name="connsiteY26" fmla="*/ 3058531 h 3930388"/>
                <a:gd name="connsiteX27" fmla="*/ 4948149 w 5529061"/>
                <a:gd name="connsiteY27" fmla="*/ 3089504 h 3930388"/>
                <a:gd name="connsiteX28" fmla="*/ 4875517 w 5529061"/>
                <a:gd name="connsiteY28" fmla="*/ 568546 h 3930388"/>
                <a:gd name="connsiteX29" fmla="*/ 5353713 w 5529061"/>
                <a:gd name="connsiteY29" fmla="*/ 589307 h 3930388"/>
                <a:gd name="connsiteX30" fmla="*/ 5348505 w 5529061"/>
                <a:gd name="connsiteY30" fmla="*/ 0 h 3930388"/>
                <a:gd name="connsiteX31" fmla="*/ 4258415 w 5529061"/>
                <a:gd name="connsiteY31" fmla="*/ 67628 h 3930388"/>
                <a:gd name="connsiteX32" fmla="*/ 3318524 w 5529061"/>
                <a:gd name="connsiteY32" fmla="*/ 1546307 h 3930388"/>
                <a:gd name="connsiteX33" fmla="*/ 3453980 w 5529061"/>
                <a:gd name="connsiteY33" fmla="*/ 363565 h 3930388"/>
                <a:gd name="connsiteX34" fmla="*/ 3001621 w 5529061"/>
                <a:gd name="connsiteY34" fmla="*/ 786307 h 3930388"/>
                <a:gd name="connsiteX35" fmla="*/ 2339740 w 5529061"/>
                <a:gd name="connsiteY35" fmla="*/ 335571 h 3930388"/>
                <a:gd name="connsiteX36" fmla="*/ 2256020 w 5529061"/>
                <a:gd name="connsiteY36" fmla="*/ 166901 h 3930388"/>
                <a:gd name="connsiteX0" fmla="*/ 2256020 w 5529061"/>
                <a:gd name="connsiteY0" fmla="*/ 166901 h 3930388"/>
                <a:gd name="connsiteX1" fmla="*/ 2119604 w 5529061"/>
                <a:gd name="connsiteY1" fmla="*/ 195046 h 3930388"/>
                <a:gd name="connsiteX2" fmla="*/ 1989910 w 5529061"/>
                <a:gd name="connsiteY2" fmla="*/ 310817 h 3930388"/>
                <a:gd name="connsiteX3" fmla="*/ 2103660 w 5529061"/>
                <a:gd name="connsiteY3" fmla="*/ 1312789 h 3930388"/>
                <a:gd name="connsiteX4" fmla="*/ 1270689 w 5529061"/>
                <a:gd name="connsiteY4" fmla="*/ 67628 h 3930388"/>
                <a:gd name="connsiteX5" fmla="*/ 180598 w 5529061"/>
                <a:gd name="connsiteY5" fmla="*/ 0 h 3930388"/>
                <a:gd name="connsiteX6" fmla="*/ 175391 w 5529061"/>
                <a:gd name="connsiteY6" fmla="*/ 589307 h 3930388"/>
                <a:gd name="connsiteX7" fmla="*/ 653586 w 5529061"/>
                <a:gd name="connsiteY7" fmla="*/ 568546 h 3930388"/>
                <a:gd name="connsiteX8" fmla="*/ 580887 w 5529061"/>
                <a:gd name="connsiteY8" fmla="*/ 3089504 h 3930388"/>
                <a:gd name="connsiteX9" fmla="*/ 73949 w 5529061"/>
                <a:gd name="connsiteY9" fmla="*/ 3058531 h 3930388"/>
                <a:gd name="connsiteX10" fmla="*/ 58462 w 5529061"/>
                <a:gd name="connsiteY10" fmla="*/ 3646283 h 3930388"/>
                <a:gd name="connsiteX11" fmla="*/ 1257570 w 5529061"/>
                <a:gd name="connsiteY11" fmla="*/ 3616188 h 3930388"/>
                <a:gd name="connsiteX12" fmla="*/ 1235590 w 5529061"/>
                <a:gd name="connsiteY12" fmla="*/ 894309 h 3930388"/>
                <a:gd name="connsiteX13" fmla="*/ 2270971 w 5529061"/>
                <a:gd name="connsiteY13" fmla="*/ 3549914 h 3930388"/>
                <a:gd name="connsiteX14" fmla="*/ 2192793 w 5529061"/>
                <a:gd name="connsiteY14" fmla="*/ 3603542 h 3930388"/>
                <a:gd name="connsiteX15" fmla="*/ 1992345 w 5529061"/>
                <a:gd name="connsiteY15" fmla="*/ 3722026 h 3930388"/>
                <a:gd name="connsiteX16" fmla="*/ 2116712 w 5529061"/>
                <a:gd name="connsiteY16" fmla="*/ 3789519 h 3930388"/>
                <a:gd name="connsiteX17" fmla="*/ 2557780 w 5529061"/>
                <a:gd name="connsiteY17" fmla="*/ 3701265 h 3930388"/>
                <a:gd name="connsiteX18" fmla="*/ 2909512 w 5529061"/>
                <a:gd name="connsiteY18" fmla="*/ 3714452 h 3930388"/>
                <a:gd name="connsiteX19" fmla="*/ 3489622 w 5529061"/>
                <a:gd name="connsiteY19" fmla="*/ 3930388 h 3930388"/>
                <a:gd name="connsiteX20" fmla="*/ 3640905 w 5529061"/>
                <a:gd name="connsiteY20" fmla="*/ 3874662 h 3930388"/>
                <a:gd name="connsiteX21" fmla="*/ 3427135 w 5529061"/>
                <a:gd name="connsiteY21" fmla="*/ 3702955 h 3930388"/>
                <a:gd name="connsiteX22" fmla="*/ 3257794 w 5529061"/>
                <a:gd name="connsiteY22" fmla="*/ 3553701 h 3930388"/>
                <a:gd name="connsiteX23" fmla="*/ 4293446 w 5529061"/>
                <a:gd name="connsiteY23" fmla="*/ 894309 h 3930388"/>
                <a:gd name="connsiteX24" fmla="*/ 4271534 w 5529061"/>
                <a:gd name="connsiteY24" fmla="*/ 3616188 h 3930388"/>
                <a:gd name="connsiteX25" fmla="*/ 5470573 w 5529061"/>
                <a:gd name="connsiteY25" fmla="*/ 3646283 h 3930388"/>
                <a:gd name="connsiteX26" fmla="*/ 5455087 w 5529061"/>
                <a:gd name="connsiteY26" fmla="*/ 3058531 h 3930388"/>
                <a:gd name="connsiteX27" fmla="*/ 4948149 w 5529061"/>
                <a:gd name="connsiteY27" fmla="*/ 3089504 h 3930388"/>
                <a:gd name="connsiteX28" fmla="*/ 4875517 w 5529061"/>
                <a:gd name="connsiteY28" fmla="*/ 568546 h 3930388"/>
                <a:gd name="connsiteX29" fmla="*/ 5353713 w 5529061"/>
                <a:gd name="connsiteY29" fmla="*/ 589307 h 3930388"/>
                <a:gd name="connsiteX30" fmla="*/ 5348505 w 5529061"/>
                <a:gd name="connsiteY30" fmla="*/ 0 h 3930388"/>
                <a:gd name="connsiteX31" fmla="*/ 4258415 w 5529061"/>
                <a:gd name="connsiteY31" fmla="*/ 67628 h 3930388"/>
                <a:gd name="connsiteX32" fmla="*/ 3318524 w 5529061"/>
                <a:gd name="connsiteY32" fmla="*/ 1546307 h 3930388"/>
                <a:gd name="connsiteX33" fmla="*/ 3453980 w 5529061"/>
                <a:gd name="connsiteY33" fmla="*/ 363565 h 3930388"/>
                <a:gd name="connsiteX34" fmla="*/ 2969973 w 5529061"/>
                <a:gd name="connsiteY34" fmla="*/ 577427 h 3930388"/>
                <a:gd name="connsiteX35" fmla="*/ 2339740 w 5529061"/>
                <a:gd name="connsiteY35" fmla="*/ 335571 h 3930388"/>
                <a:gd name="connsiteX36" fmla="*/ 2256020 w 5529061"/>
                <a:gd name="connsiteY36" fmla="*/ 166901 h 393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529061" h="3930388">
                  <a:moveTo>
                    <a:pt x="2256020" y="166901"/>
                  </a:moveTo>
                  <a:cubicBezTo>
                    <a:pt x="2250137" y="173799"/>
                    <a:pt x="2163956" y="171060"/>
                    <a:pt x="2119604" y="195046"/>
                  </a:cubicBezTo>
                  <a:cubicBezTo>
                    <a:pt x="2075252" y="219032"/>
                    <a:pt x="2025415" y="357683"/>
                    <a:pt x="1989910" y="310817"/>
                  </a:cubicBezTo>
                  <a:cubicBezTo>
                    <a:pt x="2017908" y="581868"/>
                    <a:pt x="2058688" y="936508"/>
                    <a:pt x="2103660" y="1312789"/>
                  </a:cubicBezTo>
                  <a:cubicBezTo>
                    <a:pt x="1873861" y="831888"/>
                    <a:pt x="1594220" y="440256"/>
                    <a:pt x="1270689" y="67628"/>
                  </a:cubicBezTo>
                  <a:lnTo>
                    <a:pt x="180598" y="0"/>
                  </a:lnTo>
                  <a:cubicBezTo>
                    <a:pt x="180598" y="0"/>
                    <a:pt x="36213" y="254077"/>
                    <a:pt x="175391" y="589307"/>
                  </a:cubicBezTo>
                  <a:lnTo>
                    <a:pt x="653586" y="568546"/>
                  </a:lnTo>
                  <a:cubicBezTo>
                    <a:pt x="588393" y="1562335"/>
                    <a:pt x="576491" y="2339783"/>
                    <a:pt x="580887" y="3089504"/>
                  </a:cubicBezTo>
                  <a:lnTo>
                    <a:pt x="73949" y="3058531"/>
                  </a:lnTo>
                  <a:cubicBezTo>
                    <a:pt x="-22285" y="3299962"/>
                    <a:pt x="-21541" y="3428792"/>
                    <a:pt x="58462" y="3646283"/>
                  </a:cubicBezTo>
                  <a:lnTo>
                    <a:pt x="1257570" y="3616188"/>
                  </a:lnTo>
                  <a:cubicBezTo>
                    <a:pt x="1168098" y="2586083"/>
                    <a:pt x="1192850" y="1870447"/>
                    <a:pt x="1235590" y="894309"/>
                  </a:cubicBezTo>
                  <a:cubicBezTo>
                    <a:pt x="1813875" y="1763325"/>
                    <a:pt x="2120837" y="2214401"/>
                    <a:pt x="2270971" y="3549914"/>
                  </a:cubicBezTo>
                  <a:lnTo>
                    <a:pt x="2192793" y="3603542"/>
                  </a:lnTo>
                  <a:cubicBezTo>
                    <a:pt x="2022439" y="3636003"/>
                    <a:pt x="1992345" y="3722026"/>
                    <a:pt x="1992345" y="3722026"/>
                  </a:cubicBezTo>
                  <a:cubicBezTo>
                    <a:pt x="1992345" y="3722026"/>
                    <a:pt x="2003233" y="3768013"/>
                    <a:pt x="2116712" y="3789519"/>
                  </a:cubicBezTo>
                  <a:cubicBezTo>
                    <a:pt x="2240809" y="3801962"/>
                    <a:pt x="2429693" y="3740759"/>
                    <a:pt x="2557780" y="3701265"/>
                  </a:cubicBezTo>
                  <a:lnTo>
                    <a:pt x="2909512" y="3714452"/>
                  </a:lnTo>
                  <a:cubicBezTo>
                    <a:pt x="3094541" y="3743126"/>
                    <a:pt x="3274837" y="3926059"/>
                    <a:pt x="3489622" y="3930388"/>
                  </a:cubicBezTo>
                  <a:cubicBezTo>
                    <a:pt x="3624878" y="3921257"/>
                    <a:pt x="3640905" y="3874662"/>
                    <a:pt x="3640905" y="3874662"/>
                  </a:cubicBezTo>
                  <a:cubicBezTo>
                    <a:pt x="3640905" y="3874662"/>
                    <a:pt x="3621023" y="3764767"/>
                    <a:pt x="3427135" y="3702955"/>
                  </a:cubicBezTo>
                  <a:lnTo>
                    <a:pt x="3257794" y="3553701"/>
                  </a:lnTo>
                  <a:cubicBezTo>
                    <a:pt x="3407658" y="2215281"/>
                    <a:pt x="3714687" y="1764204"/>
                    <a:pt x="4293446" y="894309"/>
                  </a:cubicBezTo>
                  <a:cubicBezTo>
                    <a:pt x="4336254" y="1870447"/>
                    <a:pt x="4360938" y="2586083"/>
                    <a:pt x="4271534" y="3616188"/>
                  </a:cubicBezTo>
                  <a:lnTo>
                    <a:pt x="5470573" y="3646283"/>
                  </a:lnTo>
                  <a:cubicBezTo>
                    <a:pt x="5550645" y="3428725"/>
                    <a:pt x="5551321" y="3299962"/>
                    <a:pt x="5455087" y="3058531"/>
                  </a:cubicBezTo>
                  <a:lnTo>
                    <a:pt x="4948149" y="3089504"/>
                  </a:lnTo>
                  <a:cubicBezTo>
                    <a:pt x="4952613" y="2339783"/>
                    <a:pt x="4940778" y="1562335"/>
                    <a:pt x="4875517" y="568546"/>
                  </a:cubicBezTo>
                  <a:lnTo>
                    <a:pt x="5353713" y="589307"/>
                  </a:lnTo>
                  <a:cubicBezTo>
                    <a:pt x="5492891" y="254077"/>
                    <a:pt x="5348505" y="0"/>
                    <a:pt x="5348505" y="0"/>
                  </a:cubicBezTo>
                  <a:lnTo>
                    <a:pt x="4258415" y="67628"/>
                  </a:lnTo>
                  <a:cubicBezTo>
                    <a:pt x="3882742" y="500309"/>
                    <a:pt x="3566447" y="981954"/>
                    <a:pt x="3318524" y="1546307"/>
                  </a:cubicBezTo>
                  <a:cubicBezTo>
                    <a:pt x="3356328" y="1234206"/>
                    <a:pt x="3424088" y="630356"/>
                    <a:pt x="3453980" y="363565"/>
                  </a:cubicBezTo>
                  <a:cubicBezTo>
                    <a:pt x="3326096" y="434371"/>
                    <a:pt x="3120107" y="566201"/>
                    <a:pt x="2969973" y="577427"/>
                  </a:cubicBezTo>
                  <a:cubicBezTo>
                    <a:pt x="2628453" y="603329"/>
                    <a:pt x="2552497" y="603985"/>
                    <a:pt x="2339740" y="335571"/>
                  </a:cubicBezTo>
                  <a:lnTo>
                    <a:pt x="2256020" y="166901"/>
                  </a:lnTo>
                  <a:close/>
                </a:path>
              </a:pathLst>
            </a:custGeom>
            <a:solidFill>
              <a:schemeClr val="tx2"/>
            </a:solidFill>
            <a:ln w="762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 dirty="0"/>
            </a:p>
          </p:txBody>
        </p:sp>
        <p:sp>
          <p:nvSpPr>
            <p:cNvPr id="172" name="Vrije vorm: vorm 171">
              <a:extLst>
                <a:ext uri="{FF2B5EF4-FFF2-40B4-BE49-F238E27FC236}">
                  <a16:creationId xmlns:a16="http://schemas.microsoft.com/office/drawing/2014/main" id="{E30F9D7B-630F-4001-A397-545BAF3D90AC}"/>
                </a:ext>
              </a:extLst>
            </p:cNvPr>
            <p:cNvSpPr/>
            <p:nvPr/>
          </p:nvSpPr>
          <p:spPr>
            <a:xfrm>
              <a:off x="-2504291" y="669951"/>
              <a:ext cx="1492581" cy="2759014"/>
            </a:xfrm>
            <a:custGeom>
              <a:avLst/>
              <a:gdLst>
                <a:gd name="connsiteX0" fmla="*/ 2213794 w 2231714"/>
                <a:gd name="connsiteY0" fmla="*/ 2562414 h 4125290"/>
                <a:gd name="connsiteX1" fmla="*/ 2110729 w 2231714"/>
                <a:gd name="connsiteY1" fmla="*/ 1733366 h 4125290"/>
                <a:gd name="connsiteX2" fmla="*/ 1666618 w 2231714"/>
                <a:gd name="connsiteY2" fmla="*/ 1519662 h 4125290"/>
                <a:gd name="connsiteX3" fmla="*/ 1475704 w 2231714"/>
                <a:gd name="connsiteY3" fmla="*/ 1234882 h 4125290"/>
                <a:gd name="connsiteX4" fmla="*/ 1651740 w 2231714"/>
                <a:gd name="connsiteY4" fmla="*/ 718680 h 4125290"/>
                <a:gd name="connsiteX5" fmla="*/ 1656474 w 2231714"/>
                <a:gd name="connsiteY5" fmla="*/ 255159 h 4125290"/>
                <a:gd name="connsiteX6" fmla="*/ 1292772 w 2231714"/>
                <a:gd name="connsiteY6" fmla="*/ 50721 h 4125290"/>
                <a:gd name="connsiteX7" fmla="*/ 862389 w 2231714"/>
                <a:gd name="connsiteY7" fmla="*/ 313725 h 4125290"/>
                <a:gd name="connsiteX8" fmla="*/ 930084 w 2231714"/>
                <a:gd name="connsiteY8" fmla="*/ 918858 h 4125290"/>
                <a:gd name="connsiteX9" fmla="*/ 998929 w 2231714"/>
                <a:gd name="connsiteY9" fmla="*/ 1067504 h 4125290"/>
                <a:gd name="connsiteX10" fmla="*/ 819310 w 2231714"/>
                <a:gd name="connsiteY10" fmla="*/ 1445813 h 4125290"/>
                <a:gd name="connsiteX11" fmla="*/ 330767 w 2231714"/>
                <a:gd name="connsiteY11" fmla="*/ 1613665 h 4125290"/>
                <a:gd name="connsiteX12" fmla="*/ 50721 w 2231714"/>
                <a:gd name="connsiteY12" fmla="*/ 3001318 h 4125290"/>
                <a:gd name="connsiteX13" fmla="*/ 172924 w 2231714"/>
                <a:gd name="connsiteY13" fmla="*/ 3924030 h 4125290"/>
                <a:gd name="connsiteX14" fmla="*/ 230678 w 2231714"/>
                <a:gd name="connsiteY14" fmla="*/ 4141724 h 4125290"/>
                <a:gd name="connsiteX15" fmla="*/ 259082 w 2231714"/>
                <a:gd name="connsiteY15" fmla="*/ 4043867 h 4125290"/>
                <a:gd name="connsiteX16" fmla="*/ 401100 w 2231714"/>
                <a:gd name="connsiteY16" fmla="*/ 4013502 h 4125290"/>
                <a:gd name="connsiteX17" fmla="*/ 411041 w 2231714"/>
                <a:gd name="connsiteY17" fmla="*/ 4035955 h 4125290"/>
                <a:gd name="connsiteX18" fmla="*/ 411177 w 2231714"/>
                <a:gd name="connsiteY18" fmla="*/ 3989562 h 4125290"/>
                <a:gd name="connsiteX19" fmla="*/ 407863 w 2231714"/>
                <a:gd name="connsiteY19" fmla="*/ 3978877 h 4125290"/>
                <a:gd name="connsiteX20" fmla="*/ 312237 w 2231714"/>
                <a:gd name="connsiteY20" fmla="*/ 2705988 h 4125290"/>
                <a:gd name="connsiteX21" fmla="*/ 482727 w 2231714"/>
                <a:gd name="connsiteY21" fmla="*/ 2693206 h 4125290"/>
                <a:gd name="connsiteX22" fmla="*/ 567667 w 2231714"/>
                <a:gd name="connsiteY22" fmla="*/ 2247269 h 4125290"/>
                <a:gd name="connsiteX23" fmla="*/ 593163 w 2231714"/>
                <a:gd name="connsiteY23" fmla="*/ 2277769 h 4125290"/>
                <a:gd name="connsiteX24" fmla="*/ 653081 w 2231714"/>
                <a:gd name="connsiteY24" fmla="*/ 2680289 h 4125290"/>
                <a:gd name="connsiteX25" fmla="*/ 1818442 w 2231714"/>
                <a:gd name="connsiteY25" fmla="*/ 2592306 h 4125290"/>
                <a:gd name="connsiteX26" fmla="*/ 1888166 w 2231714"/>
                <a:gd name="connsiteY26" fmla="*/ 2269789 h 4125290"/>
                <a:gd name="connsiteX27" fmla="*/ 1930839 w 2231714"/>
                <a:gd name="connsiteY27" fmla="*/ 2239559 h 4125290"/>
                <a:gd name="connsiteX28" fmla="*/ 1921371 w 2231714"/>
                <a:gd name="connsiteY28" fmla="*/ 2584596 h 4125290"/>
                <a:gd name="connsiteX29" fmla="*/ 2213794 w 2231714"/>
                <a:gd name="connsiteY29" fmla="*/ 2562414 h 4125290"/>
                <a:gd name="connsiteX30" fmla="*/ 988988 w 2231714"/>
                <a:gd name="connsiteY30" fmla="*/ 738089 h 4125290"/>
                <a:gd name="connsiteX31" fmla="*/ 1165091 w 2231714"/>
                <a:gd name="connsiteY31" fmla="*/ 623122 h 4125290"/>
                <a:gd name="connsiteX32" fmla="*/ 1394145 w 2231714"/>
                <a:gd name="connsiteY32" fmla="*/ 331444 h 4125290"/>
                <a:gd name="connsiteX33" fmla="*/ 1603115 w 2231714"/>
                <a:gd name="connsiteY33" fmla="*/ 721047 h 4125290"/>
                <a:gd name="connsiteX34" fmla="*/ 1331860 w 2231714"/>
                <a:gd name="connsiteY34" fmla="*/ 1244621 h 4125290"/>
                <a:gd name="connsiteX35" fmla="*/ 988988 w 2231714"/>
                <a:gd name="connsiteY35" fmla="*/ 738089 h 4125290"/>
                <a:gd name="connsiteX36" fmla="*/ 1315291 w 2231714"/>
                <a:gd name="connsiteY36" fmla="*/ 1825881 h 4125290"/>
                <a:gd name="connsiteX37" fmla="*/ 899449 w 2231714"/>
                <a:gd name="connsiteY37" fmla="*/ 1496399 h 4125290"/>
                <a:gd name="connsiteX38" fmla="*/ 1053640 w 2231714"/>
                <a:gd name="connsiteY38" fmla="*/ 1148589 h 4125290"/>
                <a:gd name="connsiteX39" fmla="*/ 1331928 w 2231714"/>
                <a:gd name="connsiteY39" fmla="*/ 1314750 h 4125290"/>
                <a:gd name="connsiteX40" fmla="*/ 1423564 w 2231714"/>
                <a:gd name="connsiteY40" fmla="*/ 1269913 h 4125290"/>
                <a:gd name="connsiteX41" fmla="*/ 1606429 w 2231714"/>
                <a:gd name="connsiteY41" fmla="*/ 1550568 h 4125290"/>
                <a:gd name="connsiteX42" fmla="*/ 1315291 w 2231714"/>
                <a:gd name="connsiteY42" fmla="*/ 1825881 h 412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231714" h="4125290">
                  <a:moveTo>
                    <a:pt x="2213794" y="2562414"/>
                  </a:moveTo>
                  <a:cubicBezTo>
                    <a:pt x="2208451" y="2300424"/>
                    <a:pt x="2184578" y="1910889"/>
                    <a:pt x="2110729" y="1733366"/>
                  </a:cubicBezTo>
                  <a:cubicBezTo>
                    <a:pt x="1954171" y="1616235"/>
                    <a:pt x="1728226" y="1532918"/>
                    <a:pt x="1666618" y="1519662"/>
                  </a:cubicBezTo>
                  <a:cubicBezTo>
                    <a:pt x="1593918" y="1490718"/>
                    <a:pt x="1466507" y="1381229"/>
                    <a:pt x="1475704" y="1234882"/>
                  </a:cubicBezTo>
                  <a:cubicBezTo>
                    <a:pt x="1634292" y="1096178"/>
                    <a:pt x="1716933" y="885382"/>
                    <a:pt x="1651740" y="718680"/>
                  </a:cubicBezTo>
                  <a:cubicBezTo>
                    <a:pt x="1741076" y="609664"/>
                    <a:pt x="1788821" y="387574"/>
                    <a:pt x="1656474" y="255159"/>
                  </a:cubicBezTo>
                  <a:cubicBezTo>
                    <a:pt x="1509451" y="108069"/>
                    <a:pt x="1292772" y="50721"/>
                    <a:pt x="1292772" y="50721"/>
                  </a:cubicBezTo>
                  <a:cubicBezTo>
                    <a:pt x="1292772" y="50721"/>
                    <a:pt x="950372" y="143100"/>
                    <a:pt x="862389" y="313725"/>
                  </a:cubicBezTo>
                  <a:cubicBezTo>
                    <a:pt x="762638" y="507343"/>
                    <a:pt x="769130" y="785969"/>
                    <a:pt x="930084" y="918858"/>
                  </a:cubicBezTo>
                  <a:cubicBezTo>
                    <a:pt x="954498" y="983848"/>
                    <a:pt x="975800" y="1026724"/>
                    <a:pt x="998929" y="1067504"/>
                  </a:cubicBezTo>
                  <a:cubicBezTo>
                    <a:pt x="990881" y="1295071"/>
                    <a:pt x="819310" y="1445813"/>
                    <a:pt x="819310" y="1445813"/>
                  </a:cubicBezTo>
                  <a:cubicBezTo>
                    <a:pt x="695551" y="1469821"/>
                    <a:pt x="475558" y="1539748"/>
                    <a:pt x="330767" y="1613665"/>
                  </a:cubicBezTo>
                  <a:cubicBezTo>
                    <a:pt x="264492" y="1730188"/>
                    <a:pt x="94950" y="2426212"/>
                    <a:pt x="50721" y="3001318"/>
                  </a:cubicBezTo>
                  <a:lnTo>
                    <a:pt x="172924" y="3924030"/>
                  </a:lnTo>
                  <a:lnTo>
                    <a:pt x="230678" y="4141724"/>
                  </a:lnTo>
                  <a:cubicBezTo>
                    <a:pt x="230678" y="4089516"/>
                    <a:pt x="259082" y="4043867"/>
                    <a:pt x="259082" y="4043867"/>
                  </a:cubicBezTo>
                  <a:cubicBezTo>
                    <a:pt x="327183" y="3993958"/>
                    <a:pt x="401100" y="4013502"/>
                    <a:pt x="401100" y="4013502"/>
                  </a:cubicBezTo>
                  <a:lnTo>
                    <a:pt x="411041" y="4035955"/>
                  </a:lnTo>
                  <a:lnTo>
                    <a:pt x="411177" y="3989562"/>
                  </a:lnTo>
                  <a:cubicBezTo>
                    <a:pt x="409418" y="3983881"/>
                    <a:pt x="407863" y="3978877"/>
                    <a:pt x="407863" y="3978877"/>
                  </a:cubicBezTo>
                  <a:cubicBezTo>
                    <a:pt x="407863" y="3973669"/>
                    <a:pt x="323396" y="2853890"/>
                    <a:pt x="312237" y="2705988"/>
                  </a:cubicBezTo>
                  <a:cubicBezTo>
                    <a:pt x="317850" y="2705582"/>
                    <a:pt x="381285" y="2700848"/>
                    <a:pt x="482727" y="2693206"/>
                  </a:cubicBezTo>
                  <a:lnTo>
                    <a:pt x="567667" y="2247269"/>
                  </a:lnTo>
                  <a:lnTo>
                    <a:pt x="593163" y="2277769"/>
                  </a:lnTo>
                  <a:cubicBezTo>
                    <a:pt x="593163" y="2277769"/>
                    <a:pt x="623257" y="2524813"/>
                    <a:pt x="653081" y="2680289"/>
                  </a:cubicBezTo>
                  <a:cubicBezTo>
                    <a:pt x="970390" y="2656349"/>
                    <a:pt x="1448315" y="2620236"/>
                    <a:pt x="1818442" y="2592306"/>
                  </a:cubicBezTo>
                  <a:cubicBezTo>
                    <a:pt x="1857869" y="2441834"/>
                    <a:pt x="1888166" y="2269789"/>
                    <a:pt x="1888166" y="2269789"/>
                  </a:cubicBezTo>
                  <a:lnTo>
                    <a:pt x="1930839" y="2239559"/>
                  </a:lnTo>
                  <a:lnTo>
                    <a:pt x="1921371" y="2584596"/>
                  </a:lnTo>
                  <a:cubicBezTo>
                    <a:pt x="2037082" y="2575804"/>
                    <a:pt x="2137780" y="2568163"/>
                    <a:pt x="2213794" y="2562414"/>
                  </a:cubicBezTo>
                  <a:close/>
                  <a:moveTo>
                    <a:pt x="988988" y="738089"/>
                  </a:moveTo>
                  <a:cubicBezTo>
                    <a:pt x="988988" y="738089"/>
                    <a:pt x="1053505" y="707995"/>
                    <a:pt x="1165091" y="623122"/>
                  </a:cubicBezTo>
                  <a:cubicBezTo>
                    <a:pt x="1310287" y="512889"/>
                    <a:pt x="1371693" y="416316"/>
                    <a:pt x="1394145" y="331444"/>
                  </a:cubicBezTo>
                  <a:cubicBezTo>
                    <a:pt x="1653295" y="398598"/>
                    <a:pt x="1635712" y="644695"/>
                    <a:pt x="1603115" y="721047"/>
                  </a:cubicBezTo>
                  <a:cubicBezTo>
                    <a:pt x="1676829" y="927244"/>
                    <a:pt x="1529130" y="1166849"/>
                    <a:pt x="1331860" y="1244621"/>
                  </a:cubicBezTo>
                  <a:cubicBezTo>
                    <a:pt x="1127151" y="1183620"/>
                    <a:pt x="988988" y="1019420"/>
                    <a:pt x="988988" y="738089"/>
                  </a:cubicBezTo>
                  <a:close/>
                  <a:moveTo>
                    <a:pt x="1315291" y="1825881"/>
                  </a:moveTo>
                  <a:cubicBezTo>
                    <a:pt x="1128368" y="1736274"/>
                    <a:pt x="899449" y="1496399"/>
                    <a:pt x="899449" y="1496399"/>
                  </a:cubicBezTo>
                  <a:cubicBezTo>
                    <a:pt x="982631" y="1394957"/>
                    <a:pt x="1035651" y="1287023"/>
                    <a:pt x="1053640" y="1148589"/>
                  </a:cubicBezTo>
                  <a:cubicBezTo>
                    <a:pt x="1109500" y="1207628"/>
                    <a:pt x="1240766" y="1290810"/>
                    <a:pt x="1331928" y="1314750"/>
                  </a:cubicBezTo>
                  <a:cubicBezTo>
                    <a:pt x="1331928" y="1314750"/>
                    <a:pt x="1385084" y="1297032"/>
                    <a:pt x="1423564" y="1269913"/>
                  </a:cubicBezTo>
                  <a:cubicBezTo>
                    <a:pt x="1429380" y="1334565"/>
                    <a:pt x="1471782" y="1451020"/>
                    <a:pt x="1606429" y="1550568"/>
                  </a:cubicBezTo>
                  <a:cubicBezTo>
                    <a:pt x="1606361" y="1550636"/>
                    <a:pt x="1497075" y="1731337"/>
                    <a:pt x="1315291" y="1825881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3" name="Vrije vorm: vorm 172">
              <a:extLst>
                <a:ext uri="{FF2B5EF4-FFF2-40B4-BE49-F238E27FC236}">
                  <a16:creationId xmlns:a16="http://schemas.microsoft.com/office/drawing/2014/main" id="{D525C669-D05B-4175-B49E-01BA8311FA3B}"/>
                </a:ext>
              </a:extLst>
            </p:cNvPr>
            <p:cNvSpPr/>
            <p:nvPr/>
          </p:nvSpPr>
          <p:spPr>
            <a:xfrm>
              <a:off x="-2341413" y="2330253"/>
              <a:ext cx="1492581" cy="1763958"/>
            </a:xfrm>
            <a:custGeom>
              <a:avLst/>
              <a:gdLst>
                <a:gd name="connsiteX0" fmla="*/ 2201824 w 2231714"/>
                <a:gd name="connsiteY0" fmla="*/ 933871 h 2637480"/>
                <a:gd name="connsiteX1" fmla="*/ 2201824 w 2231714"/>
                <a:gd name="connsiteY1" fmla="*/ 933871 h 2637480"/>
                <a:gd name="connsiteX2" fmla="*/ 2013615 w 2231714"/>
                <a:gd name="connsiteY2" fmla="*/ 910810 h 2637480"/>
                <a:gd name="connsiteX3" fmla="*/ 1936722 w 2231714"/>
                <a:gd name="connsiteY3" fmla="*/ 790906 h 2637480"/>
                <a:gd name="connsiteX4" fmla="*/ 1957890 w 2231714"/>
                <a:gd name="connsiteY4" fmla="*/ 645574 h 2637480"/>
                <a:gd name="connsiteX5" fmla="*/ 2174908 w 2231714"/>
                <a:gd name="connsiteY5" fmla="*/ 576932 h 2637480"/>
                <a:gd name="connsiteX6" fmla="*/ 2135210 w 2231714"/>
                <a:gd name="connsiteY6" fmla="*/ 50721 h 2637480"/>
                <a:gd name="connsiteX7" fmla="*/ 50721 w 2231714"/>
                <a:gd name="connsiteY7" fmla="*/ 207955 h 2637480"/>
                <a:gd name="connsiteX8" fmla="*/ 148240 w 2231714"/>
                <a:gd name="connsiteY8" fmla="*/ 1501335 h 2637480"/>
                <a:gd name="connsiteX9" fmla="*/ 157437 w 2231714"/>
                <a:gd name="connsiteY9" fmla="*/ 1530957 h 2637480"/>
                <a:gd name="connsiteX10" fmla="*/ 196729 w 2231714"/>
                <a:gd name="connsiteY10" fmla="*/ 1619346 h 2637480"/>
                <a:gd name="connsiteX11" fmla="*/ 351191 w 2231714"/>
                <a:gd name="connsiteY11" fmla="*/ 1799506 h 2637480"/>
                <a:gd name="connsiteX12" fmla="*/ 348350 w 2231714"/>
                <a:gd name="connsiteY12" fmla="*/ 1834402 h 2637480"/>
                <a:gd name="connsiteX13" fmla="*/ 317377 w 2231714"/>
                <a:gd name="connsiteY13" fmla="*/ 1849753 h 2637480"/>
                <a:gd name="connsiteX14" fmla="*/ 202275 w 2231714"/>
                <a:gd name="connsiteY14" fmla="*/ 1787536 h 2637480"/>
                <a:gd name="connsiteX15" fmla="*/ 202883 w 2231714"/>
                <a:gd name="connsiteY15" fmla="*/ 1790849 h 2637480"/>
                <a:gd name="connsiteX16" fmla="*/ 219249 w 2231714"/>
                <a:gd name="connsiteY16" fmla="*/ 1942741 h 2637480"/>
                <a:gd name="connsiteX17" fmla="*/ 219790 w 2231714"/>
                <a:gd name="connsiteY17" fmla="*/ 1944162 h 2637480"/>
                <a:gd name="connsiteX18" fmla="*/ 290191 w 2231714"/>
                <a:gd name="connsiteY18" fmla="*/ 2052366 h 2637480"/>
                <a:gd name="connsiteX19" fmla="*/ 372291 w 2231714"/>
                <a:gd name="connsiteY19" fmla="*/ 2174163 h 2637480"/>
                <a:gd name="connsiteX20" fmla="*/ 376686 w 2231714"/>
                <a:gd name="connsiteY20" fmla="*/ 2229754 h 2637480"/>
                <a:gd name="connsiteX21" fmla="*/ 1281816 w 2231714"/>
                <a:gd name="connsiteY21" fmla="*/ 2631936 h 2637480"/>
                <a:gd name="connsiteX22" fmla="*/ 2245376 w 2231714"/>
                <a:gd name="connsiteY22" fmla="*/ 1511142 h 2637480"/>
                <a:gd name="connsiteX23" fmla="*/ 2201824 w 2231714"/>
                <a:gd name="connsiteY23" fmla="*/ 933871 h 263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31714" h="2637480">
                  <a:moveTo>
                    <a:pt x="2201824" y="933871"/>
                  </a:moveTo>
                  <a:cubicBezTo>
                    <a:pt x="2201824" y="933871"/>
                    <a:pt x="2201824" y="933939"/>
                    <a:pt x="2201824" y="933871"/>
                  </a:cubicBezTo>
                  <a:cubicBezTo>
                    <a:pt x="2192423" y="933398"/>
                    <a:pt x="2013615" y="910810"/>
                    <a:pt x="2013615" y="910810"/>
                  </a:cubicBezTo>
                  <a:cubicBezTo>
                    <a:pt x="1992313" y="906008"/>
                    <a:pt x="1945041" y="838313"/>
                    <a:pt x="1936722" y="790906"/>
                  </a:cubicBezTo>
                  <a:cubicBezTo>
                    <a:pt x="1923806" y="717530"/>
                    <a:pt x="1957890" y="645574"/>
                    <a:pt x="1957890" y="645574"/>
                  </a:cubicBezTo>
                  <a:cubicBezTo>
                    <a:pt x="1957890" y="645574"/>
                    <a:pt x="2108024" y="608785"/>
                    <a:pt x="2174908" y="576932"/>
                  </a:cubicBezTo>
                  <a:lnTo>
                    <a:pt x="2135210" y="50721"/>
                  </a:lnTo>
                  <a:lnTo>
                    <a:pt x="50721" y="207955"/>
                  </a:lnTo>
                  <a:lnTo>
                    <a:pt x="148240" y="1501335"/>
                  </a:lnTo>
                  <a:lnTo>
                    <a:pt x="157437" y="1530957"/>
                  </a:lnTo>
                  <a:lnTo>
                    <a:pt x="196729" y="1619346"/>
                  </a:lnTo>
                  <a:cubicBezTo>
                    <a:pt x="196729" y="1619346"/>
                    <a:pt x="241499" y="1704421"/>
                    <a:pt x="351191" y="1799506"/>
                  </a:cubicBezTo>
                  <a:cubicBezTo>
                    <a:pt x="351191" y="1799506"/>
                    <a:pt x="359509" y="1817765"/>
                    <a:pt x="348350" y="1834402"/>
                  </a:cubicBezTo>
                  <a:cubicBezTo>
                    <a:pt x="337192" y="1850903"/>
                    <a:pt x="317377" y="1849753"/>
                    <a:pt x="317377" y="1849753"/>
                  </a:cubicBezTo>
                  <a:lnTo>
                    <a:pt x="202275" y="1787536"/>
                  </a:lnTo>
                  <a:cubicBezTo>
                    <a:pt x="202613" y="1788888"/>
                    <a:pt x="202883" y="1789767"/>
                    <a:pt x="202883" y="1790849"/>
                  </a:cubicBezTo>
                  <a:cubicBezTo>
                    <a:pt x="218167" y="1868013"/>
                    <a:pt x="219182" y="1929149"/>
                    <a:pt x="219249" y="1942741"/>
                  </a:cubicBezTo>
                  <a:cubicBezTo>
                    <a:pt x="219384" y="1943147"/>
                    <a:pt x="219587" y="1943688"/>
                    <a:pt x="219790" y="1944162"/>
                  </a:cubicBezTo>
                  <a:cubicBezTo>
                    <a:pt x="236359" y="1955929"/>
                    <a:pt x="259420" y="2004891"/>
                    <a:pt x="290191" y="2052366"/>
                  </a:cubicBezTo>
                  <a:cubicBezTo>
                    <a:pt x="324004" y="2104439"/>
                    <a:pt x="361402" y="2155025"/>
                    <a:pt x="372291" y="2174163"/>
                  </a:cubicBezTo>
                  <a:cubicBezTo>
                    <a:pt x="386019" y="2197833"/>
                    <a:pt x="387777" y="2216702"/>
                    <a:pt x="376686" y="2229754"/>
                  </a:cubicBezTo>
                  <a:cubicBezTo>
                    <a:pt x="584506" y="2497627"/>
                    <a:pt x="918384" y="2659460"/>
                    <a:pt x="1281816" y="2631936"/>
                  </a:cubicBezTo>
                  <a:cubicBezTo>
                    <a:pt x="1857598" y="2588586"/>
                    <a:pt x="2288860" y="2086788"/>
                    <a:pt x="2245376" y="1511142"/>
                  </a:cubicBezTo>
                  <a:lnTo>
                    <a:pt x="2201824" y="933871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solidFill>
                <a:schemeClr val="bg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0" name="Vrije vorm: vorm 179" hidden="1">
              <a:extLst>
                <a:ext uri="{FF2B5EF4-FFF2-40B4-BE49-F238E27FC236}">
                  <a16:creationId xmlns:a16="http://schemas.microsoft.com/office/drawing/2014/main" id="{657C098A-D494-43F8-A2A2-59CFB09E208D}"/>
                </a:ext>
              </a:extLst>
            </p:cNvPr>
            <p:cNvSpPr/>
            <p:nvPr userDrawn="1"/>
          </p:nvSpPr>
          <p:spPr>
            <a:xfrm rot="21360000">
              <a:off x="-2259954" y="2407015"/>
              <a:ext cx="1403433" cy="1697009"/>
            </a:xfrm>
            <a:custGeom>
              <a:avLst/>
              <a:gdLst>
                <a:gd name="connsiteX0" fmla="*/ 27420 w 1403433"/>
                <a:gd name="connsiteY0" fmla="*/ 1068581 h 1680207"/>
                <a:gd name="connsiteX1" fmla="*/ 41359 w 1403433"/>
                <a:gd name="connsiteY1" fmla="*/ 1077425 h 1680207"/>
                <a:gd name="connsiteX2" fmla="*/ 41359 w 1403433"/>
                <a:gd name="connsiteY2" fmla="*/ 1189035 h 1680207"/>
                <a:gd name="connsiteX3" fmla="*/ 31798 w 1403433"/>
                <a:gd name="connsiteY3" fmla="*/ 1173895 h 1680207"/>
                <a:gd name="connsiteX4" fmla="*/ 31504 w 1403433"/>
                <a:gd name="connsiteY4" fmla="*/ 1172922 h 1680207"/>
                <a:gd name="connsiteX5" fmla="*/ 27671 w 1403433"/>
                <a:gd name="connsiteY5" fmla="*/ 1070820 h 1680207"/>
                <a:gd name="connsiteX6" fmla="*/ 27420 w 1403433"/>
                <a:gd name="connsiteY6" fmla="*/ 1068581 h 1680207"/>
                <a:gd name="connsiteX7" fmla="*/ 1359136 w 1403433"/>
                <a:gd name="connsiteY7" fmla="*/ 584322 h 1680207"/>
                <a:gd name="connsiteX8" fmla="*/ 1379208 w 1403433"/>
                <a:gd name="connsiteY8" fmla="*/ 588229 h 1680207"/>
                <a:gd name="connsiteX9" fmla="*/ 1401297 w 1403433"/>
                <a:gd name="connsiteY9" fmla="*/ 592323 h 1680207"/>
                <a:gd name="connsiteX10" fmla="*/ 1403422 w 1403433"/>
                <a:gd name="connsiteY10" fmla="*/ 979496 h 1680207"/>
                <a:gd name="connsiteX11" fmla="*/ 1390010 w 1403433"/>
                <a:gd name="connsiteY11" fmla="*/ 1120459 h 1680207"/>
                <a:gd name="connsiteX12" fmla="*/ 1359136 w 1403433"/>
                <a:gd name="connsiteY12" fmla="*/ 1221935 h 1680207"/>
                <a:gd name="connsiteX13" fmla="*/ 1253956 w 1403433"/>
                <a:gd name="connsiteY13" fmla="*/ 542689 h 1680207"/>
                <a:gd name="connsiteX14" fmla="*/ 1264231 w 1403433"/>
                <a:gd name="connsiteY14" fmla="*/ 557828 h 1680207"/>
                <a:gd name="connsiteX15" fmla="*/ 1276804 w 1403433"/>
                <a:gd name="connsiteY15" fmla="*/ 568157 h 1680207"/>
                <a:gd name="connsiteX16" fmla="*/ 1295377 w 1403433"/>
                <a:gd name="connsiteY16" fmla="*/ 571827 h 1680207"/>
                <a:gd name="connsiteX17" fmla="*/ 1303512 w 1403433"/>
                <a:gd name="connsiteY17" fmla="*/ 573427 h 1680207"/>
                <a:gd name="connsiteX18" fmla="*/ 1303512 w 1403433"/>
                <a:gd name="connsiteY18" fmla="*/ 1338743 h 1680207"/>
                <a:gd name="connsiteX19" fmla="*/ 1286241 w 1403433"/>
                <a:gd name="connsiteY19" fmla="*/ 1370993 h 1680207"/>
                <a:gd name="connsiteX20" fmla="*/ 1253956 w 1403433"/>
                <a:gd name="connsiteY20" fmla="*/ 1410570 h 1680207"/>
                <a:gd name="connsiteX21" fmla="*/ 41359 w 1403433"/>
                <a:gd name="connsiteY21" fmla="*/ 7427 h 1680207"/>
                <a:gd name="connsiteX22" fmla="*/ 41359 w 1403433"/>
                <a:gd name="connsiteY22" fmla="*/ 974264 h 1680207"/>
                <a:gd name="connsiteX23" fmla="*/ 36688 w 1403433"/>
                <a:gd name="connsiteY23" fmla="*/ 966376 h 1680207"/>
                <a:gd name="connsiteX24" fmla="*/ 31566 w 1403433"/>
                <a:gd name="connsiteY24" fmla="*/ 956110 h 1680207"/>
                <a:gd name="connsiteX25" fmla="*/ 9475 w 1403433"/>
                <a:gd name="connsiteY25" fmla="*/ 895306 h 1680207"/>
                <a:gd name="connsiteX26" fmla="*/ 4721 w 1403433"/>
                <a:gd name="connsiteY26" fmla="*/ 875114 h 1680207"/>
                <a:gd name="connsiteX27" fmla="*/ 0 w 1403433"/>
                <a:gd name="connsiteY27" fmla="*/ 7654 h 1680207"/>
                <a:gd name="connsiteX28" fmla="*/ 146538 w 1403433"/>
                <a:gd name="connsiteY28" fmla="*/ 6851 h 1680207"/>
                <a:gd name="connsiteX29" fmla="*/ 146538 w 1403433"/>
                <a:gd name="connsiteY29" fmla="*/ 1402487 h 1680207"/>
                <a:gd name="connsiteX30" fmla="*/ 123152 w 1403433"/>
                <a:gd name="connsiteY30" fmla="*/ 1371755 h 1680207"/>
                <a:gd name="connsiteX31" fmla="*/ 122813 w 1403433"/>
                <a:gd name="connsiteY31" fmla="*/ 1334461 h 1680207"/>
                <a:gd name="connsiteX32" fmla="*/ 103426 w 1403433"/>
                <a:gd name="connsiteY32" fmla="*/ 1300557 h 1680207"/>
                <a:gd name="connsiteX33" fmla="*/ 96982 w 1403433"/>
                <a:gd name="connsiteY33" fmla="*/ 1289454 h 1680207"/>
                <a:gd name="connsiteX34" fmla="*/ 96982 w 1403433"/>
                <a:gd name="connsiteY34" fmla="*/ 1112715 h 1680207"/>
                <a:gd name="connsiteX35" fmla="*/ 101311 w 1403433"/>
                <a:gd name="connsiteY35" fmla="*/ 1115461 h 1680207"/>
                <a:gd name="connsiteX36" fmla="*/ 122691 w 1403433"/>
                <a:gd name="connsiteY36" fmla="*/ 1106664 h 1680207"/>
                <a:gd name="connsiteX37" fmla="*/ 126215 w 1403433"/>
                <a:gd name="connsiteY37" fmla="*/ 1083515 h 1680207"/>
                <a:gd name="connsiteX38" fmla="*/ 96982 w 1403433"/>
                <a:gd name="connsiteY38" fmla="*/ 1050920 h 1680207"/>
                <a:gd name="connsiteX39" fmla="*/ 96982 w 1403433"/>
                <a:gd name="connsiteY39" fmla="*/ 7123 h 1680207"/>
                <a:gd name="connsiteX40" fmla="*/ 251718 w 1403433"/>
                <a:gd name="connsiteY40" fmla="*/ 6275 h 1680207"/>
                <a:gd name="connsiteX41" fmla="*/ 251718 w 1403433"/>
                <a:gd name="connsiteY41" fmla="*/ 1512912 h 1680207"/>
                <a:gd name="connsiteX42" fmla="*/ 233520 w 1403433"/>
                <a:gd name="connsiteY42" fmla="*/ 1499964 h 1680207"/>
                <a:gd name="connsiteX43" fmla="*/ 202162 w 1403433"/>
                <a:gd name="connsiteY43" fmla="*/ 1467698 h 1680207"/>
                <a:gd name="connsiteX44" fmla="*/ 202162 w 1403433"/>
                <a:gd name="connsiteY44" fmla="*/ 6547 h 1680207"/>
                <a:gd name="connsiteX45" fmla="*/ 356897 w 1403433"/>
                <a:gd name="connsiteY45" fmla="*/ 5700 h 1680207"/>
                <a:gd name="connsiteX46" fmla="*/ 356897 w 1403433"/>
                <a:gd name="connsiteY46" fmla="*/ 1587747 h 1680207"/>
                <a:gd name="connsiteX47" fmla="*/ 307341 w 1403433"/>
                <a:gd name="connsiteY47" fmla="*/ 1552488 h 1680207"/>
                <a:gd name="connsiteX48" fmla="*/ 307341 w 1403433"/>
                <a:gd name="connsiteY48" fmla="*/ 5971 h 1680207"/>
                <a:gd name="connsiteX49" fmla="*/ 462077 w 1403433"/>
                <a:gd name="connsiteY49" fmla="*/ 5124 h 1680207"/>
                <a:gd name="connsiteX50" fmla="*/ 462077 w 1403433"/>
                <a:gd name="connsiteY50" fmla="*/ 1633612 h 1680207"/>
                <a:gd name="connsiteX51" fmla="*/ 412521 w 1403433"/>
                <a:gd name="connsiteY51" fmla="*/ 1614222 h 1680207"/>
                <a:gd name="connsiteX52" fmla="*/ 412521 w 1403433"/>
                <a:gd name="connsiteY52" fmla="*/ 5395 h 1680207"/>
                <a:gd name="connsiteX53" fmla="*/ 567256 w 1403433"/>
                <a:gd name="connsiteY53" fmla="*/ 4548 h 1680207"/>
                <a:gd name="connsiteX54" fmla="*/ 567256 w 1403433"/>
                <a:gd name="connsiteY54" fmla="*/ 1665185 h 1680207"/>
                <a:gd name="connsiteX55" fmla="*/ 531750 w 1403433"/>
                <a:gd name="connsiteY55" fmla="*/ 1660874 h 1680207"/>
                <a:gd name="connsiteX56" fmla="*/ 517700 w 1403433"/>
                <a:gd name="connsiteY56" fmla="*/ 1655377 h 1680207"/>
                <a:gd name="connsiteX57" fmla="*/ 517700 w 1403433"/>
                <a:gd name="connsiteY57" fmla="*/ 4819 h 1680207"/>
                <a:gd name="connsiteX58" fmla="*/ 672436 w 1403433"/>
                <a:gd name="connsiteY58" fmla="*/ 3972 h 1680207"/>
                <a:gd name="connsiteX59" fmla="*/ 672435 w 1403433"/>
                <a:gd name="connsiteY59" fmla="*/ 1677957 h 1680207"/>
                <a:gd name="connsiteX60" fmla="*/ 622880 w 1403433"/>
                <a:gd name="connsiteY60" fmla="*/ 1671940 h 1680207"/>
                <a:gd name="connsiteX61" fmla="*/ 622879 w 1403433"/>
                <a:gd name="connsiteY61" fmla="*/ 4243 h 1680207"/>
                <a:gd name="connsiteX62" fmla="*/ 777615 w 1403433"/>
                <a:gd name="connsiteY62" fmla="*/ 3396 h 1680207"/>
                <a:gd name="connsiteX63" fmla="*/ 777615 w 1403433"/>
                <a:gd name="connsiteY63" fmla="*/ 1674944 h 1680207"/>
                <a:gd name="connsiteX64" fmla="*/ 728059 w 1403433"/>
                <a:gd name="connsiteY64" fmla="*/ 1680207 h 1680207"/>
                <a:gd name="connsiteX65" fmla="*/ 728059 w 1403433"/>
                <a:gd name="connsiteY65" fmla="*/ 3668 h 1680207"/>
                <a:gd name="connsiteX66" fmla="*/ 882794 w 1403433"/>
                <a:gd name="connsiteY66" fmla="*/ 2820 h 1680207"/>
                <a:gd name="connsiteX67" fmla="*/ 882794 w 1403433"/>
                <a:gd name="connsiteY67" fmla="*/ 1656696 h 1680207"/>
                <a:gd name="connsiteX68" fmla="*/ 849101 w 1403433"/>
                <a:gd name="connsiteY68" fmla="*/ 1667353 h 1680207"/>
                <a:gd name="connsiteX69" fmla="*/ 833238 w 1403433"/>
                <a:gd name="connsiteY69" fmla="*/ 1669038 h 1680207"/>
                <a:gd name="connsiteX70" fmla="*/ 833238 w 1403433"/>
                <a:gd name="connsiteY70" fmla="*/ 3092 h 1680207"/>
                <a:gd name="connsiteX71" fmla="*/ 987974 w 1403433"/>
                <a:gd name="connsiteY71" fmla="*/ 2245 h 1680207"/>
                <a:gd name="connsiteX72" fmla="*/ 987974 w 1403433"/>
                <a:gd name="connsiteY72" fmla="*/ 1621592 h 1680207"/>
                <a:gd name="connsiteX73" fmla="*/ 980105 w 1403433"/>
                <a:gd name="connsiteY73" fmla="*/ 1625918 h 1680207"/>
                <a:gd name="connsiteX74" fmla="*/ 938418 w 1403433"/>
                <a:gd name="connsiteY74" fmla="*/ 1639103 h 1680207"/>
                <a:gd name="connsiteX75" fmla="*/ 938418 w 1403433"/>
                <a:gd name="connsiteY75" fmla="*/ 2516 h 1680207"/>
                <a:gd name="connsiteX76" fmla="*/ 1093153 w 1403433"/>
                <a:gd name="connsiteY76" fmla="*/ 1669 h 1680207"/>
                <a:gd name="connsiteX77" fmla="*/ 1093153 w 1403433"/>
                <a:gd name="connsiteY77" fmla="*/ 1563764 h 1680207"/>
                <a:gd name="connsiteX78" fmla="*/ 1043597 w 1403433"/>
                <a:gd name="connsiteY78" fmla="*/ 1591010 h 1680207"/>
                <a:gd name="connsiteX79" fmla="*/ 1043597 w 1403433"/>
                <a:gd name="connsiteY79" fmla="*/ 1940 h 1680207"/>
                <a:gd name="connsiteX80" fmla="*/ 1198333 w 1403433"/>
                <a:gd name="connsiteY80" fmla="*/ 1093 h 1680207"/>
                <a:gd name="connsiteX81" fmla="*/ 1198332 w 1403433"/>
                <a:gd name="connsiteY81" fmla="*/ 1477528 h 1680207"/>
                <a:gd name="connsiteX82" fmla="*/ 1148776 w 1403433"/>
                <a:gd name="connsiteY82" fmla="*/ 1518874 h 1680207"/>
                <a:gd name="connsiteX83" fmla="*/ 1148776 w 1403433"/>
                <a:gd name="connsiteY83" fmla="*/ 1364 h 1680207"/>
                <a:gd name="connsiteX84" fmla="*/ 1303512 w 1403433"/>
                <a:gd name="connsiteY84" fmla="*/ 517 h 1680207"/>
                <a:gd name="connsiteX85" fmla="*/ 1303512 w 1403433"/>
                <a:gd name="connsiteY85" fmla="*/ 378600 h 1680207"/>
                <a:gd name="connsiteX86" fmla="*/ 1268640 w 1403433"/>
                <a:gd name="connsiteY86" fmla="*/ 385574 h 1680207"/>
                <a:gd name="connsiteX87" fmla="*/ 1256468 w 1403433"/>
                <a:gd name="connsiteY87" fmla="*/ 387809 h 1680207"/>
                <a:gd name="connsiteX88" fmla="*/ 1253956 w 1403433"/>
                <a:gd name="connsiteY88" fmla="*/ 388253 h 1680207"/>
                <a:gd name="connsiteX89" fmla="*/ 1253956 w 1403433"/>
                <a:gd name="connsiteY89" fmla="*/ 789 h 1680207"/>
                <a:gd name="connsiteX90" fmla="*/ 1398055 w 1403433"/>
                <a:gd name="connsiteY90" fmla="*/ 0 h 1680207"/>
                <a:gd name="connsiteX91" fmla="*/ 1399991 w 1403433"/>
                <a:gd name="connsiteY91" fmla="*/ 352926 h 1680207"/>
                <a:gd name="connsiteX92" fmla="*/ 1359136 w 1403433"/>
                <a:gd name="connsiteY92" fmla="*/ 365615 h 1680207"/>
                <a:gd name="connsiteX93" fmla="*/ 1359136 w 1403433"/>
                <a:gd name="connsiteY93" fmla="*/ 213 h 1680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403433" h="1680207">
                  <a:moveTo>
                    <a:pt x="27420" y="1068581"/>
                  </a:moveTo>
                  <a:lnTo>
                    <a:pt x="41359" y="1077425"/>
                  </a:lnTo>
                  <a:lnTo>
                    <a:pt x="41359" y="1189035"/>
                  </a:lnTo>
                  <a:lnTo>
                    <a:pt x="31798" y="1173895"/>
                  </a:lnTo>
                  <a:cubicBezTo>
                    <a:pt x="31685" y="1173570"/>
                    <a:pt x="31575" y="1173199"/>
                    <a:pt x="31504" y="1172922"/>
                  </a:cubicBezTo>
                  <a:cubicBezTo>
                    <a:pt x="32093" y="1163850"/>
                    <a:pt x="34268" y="1123015"/>
                    <a:pt x="27671" y="1070820"/>
                  </a:cubicBezTo>
                  <a:cubicBezTo>
                    <a:pt x="27721" y="1070098"/>
                    <a:pt x="27582" y="1069499"/>
                    <a:pt x="27420" y="1068581"/>
                  </a:cubicBezTo>
                  <a:close/>
                  <a:moveTo>
                    <a:pt x="1359136" y="584322"/>
                  </a:moveTo>
                  <a:lnTo>
                    <a:pt x="1379208" y="588229"/>
                  </a:lnTo>
                  <a:cubicBezTo>
                    <a:pt x="1391172" y="590530"/>
                    <a:pt x="1399734" y="592135"/>
                    <a:pt x="1401297" y="592323"/>
                  </a:cubicBezTo>
                  <a:lnTo>
                    <a:pt x="1403422" y="979496"/>
                  </a:lnTo>
                  <a:cubicBezTo>
                    <a:pt x="1403691" y="1027756"/>
                    <a:pt x="1399066" y="1074901"/>
                    <a:pt x="1390010" y="1120459"/>
                  </a:cubicBezTo>
                  <a:lnTo>
                    <a:pt x="1359136" y="1221935"/>
                  </a:lnTo>
                  <a:close/>
                  <a:moveTo>
                    <a:pt x="1253956" y="542689"/>
                  </a:moveTo>
                  <a:lnTo>
                    <a:pt x="1264231" y="557828"/>
                  </a:lnTo>
                  <a:cubicBezTo>
                    <a:pt x="1268911" y="563360"/>
                    <a:pt x="1273307" y="567107"/>
                    <a:pt x="1276804" y="568157"/>
                  </a:cubicBezTo>
                  <a:cubicBezTo>
                    <a:pt x="1276804" y="568157"/>
                    <a:pt x="1284194" y="569620"/>
                    <a:pt x="1295377" y="571827"/>
                  </a:cubicBezTo>
                  <a:lnTo>
                    <a:pt x="1303512" y="573427"/>
                  </a:lnTo>
                  <a:lnTo>
                    <a:pt x="1303512" y="1338743"/>
                  </a:lnTo>
                  <a:lnTo>
                    <a:pt x="1286241" y="1370993"/>
                  </a:lnTo>
                  <a:lnTo>
                    <a:pt x="1253956" y="1410570"/>
                  </a:lnTo>
                  <a:close/>
                  <a:moveTo>
                    <a:pt x="41359" y="7427"/>
                  </a:moveTo>
                  <a:lnTo>
                    <a:pt x="41359" y="974264"/>
                  </a:lnTo>
                  <a:lnTo>
                    <a:pt x="36688" y="966376"/>
                  </a:lnTo>
                  <a:cubicBezTo>
                    <a:pt x="33185" y="959788"/>
                    <a:pt x="31566" y="956110"/>
                    <a:pt x="31566" y="956110"/>
                  </a:cubicBezTo>
                  <a:lnTo>
                    <a:pt x="9475" y="895306"/>
                  </a:lnTo>
                  <a:lnTo>
                    <a:pt x="4721" y="875114"/>
                  </a:lnTo>
                  <a:lnTo>
                    <a:pt x="0" y="7654"/>
                  </a:lnTo>
                  <a:close/>
                  <a:moveTo>
                    <a:pt x="146538" y="6851"/>
                  </a:moveTo>
                  <a:lnTo>
                    <a:pt x="146538" y="1402487"/>
                  </a:lnTo>
                  <a:lnTo>
                    <a:pt x="123152" y="1371755"/>
                  </a:lnTo>
                  <a:cubicBezTo>
                    <a:pt x="131160" y="1363565"/>
                    <a:pt x="130868" y="1350894"/>
                    <a:pt x="122813" y="1334461"/>
                  </a:cubicBezTo>
                  <a:cubicBezTo>
                    <a:pt x="119627" y="1327823"/>
                    <a:pt x="112387" y="1315630"/>
                    <a:pt x="103426" y="1300557"/>
                  </a:cubicBezTo>
                  <a:lnTo>
                    <a:pt x="96982" y="1289454"/>
                  </a:lnTo>
                  <a:lnTo>
                    <a:pt x="96982" y="1112715"/>
                  </a:lnTo>
                  <a:lnTo>
                    <a:pt x="101311" y="1115461"/>
                  </a:lnTo>
                  <a:cubicBezTo>
                    <a:pt x="101311" y="1115461"/>
                    <a:pt x="114477" y="1117153"/>
                    <a:pt x="122691" y="1106664"/>
                  </a:cubicBezTo>
                  <a:cubicBezTo>
                    <a:pt x="130912" y="1096085"/>
                    <a:pt x="126215" y="1083515"/>
                    <a:pt x="126215" y="1083515"/>
                  </a:cubicBezTo>
                  <a:lnTo>
                    <a:pt x="96982" y="1050920"/>
                  </a:lnTo>
                  <a:lnTo>
                    <a:pt x="96982" y="7123"/>
                  </a:lnTo>
                  <a:close/>
                  <a:moveTo>
                    <a:pt x="251718" y="6275"/>
                  </a:moveTo>
                  <a:lnTo>
                    <a:pt x="251718" y="1512912"/>
                  </a:lnTo>
                  <a:lnTo>
                    <a:pt x="233520" y="1499964"/>
                  </a:lnTo>
                  <a:lnTo>
                    <a:pt x="202162" y="1467698"/>
                  </a:lnTo>
                  <a:lnTo>
                    <a:pt x="202162" y="6547"/>
                  </a:lnTo>
                  <a:close/>
                  <a:moveTo>
                    <a:pt x="356897" y="5700"/>
                  </a:moveTo>
                  <a:lnTo>
                    <a:pt x="356897" y="1587747"/>
                  </a:lnTo>
                  <a:lnTo>
                    <a:pt x="307341" y="1552488"/>
                  </a:lnTo>
                  <a:lnTo>
                    <a:pt x="307341" y="5971"/>
                  </a:lnTo>
                  <a:close/>
                  <a:moveTo>
                    <a:pt x="462077" y="5124"/>
                  </a:moveTo>
                  <a:lnTo>
                    <a:pt x="462077" y="1633612"/>
                  </a:lnTo>
                  <a:lnTo>
                    <a:pt x="412521" y="1614222"/>
                  </a:lnTo>
                  <a:lnTo>
                    <a:pt x="412521" y="5395"/>
                  </a:lnTo>
                  <a:close/>
                  <a:moveTo>
                    <a:pt x="567256" y="4548"/>
                  </a:moveTo>
                  <a:lnTo>
                    <a:pt x="567256" y="1665185"/>
                  </a:lnTo>
                  <a:lnTo>
                    <a:pt x="531750" y="1660874"/>
                  </a:lnTo>
                  <a:lnTo>
                    <a:pt x="517700" y="1655377"/>
                  </a:lnTo>
                  <a:lnTo>
                    <a:pt x="517700" y="4819"/>
                  </a:lnTo>
                  <a:close/>
                  <a:moveTo>
                    <a:pt x="672436" y="3972"/>
                  </a:moveTo>
                  <a:lnTo>
                    <a:pt x="672435" y="1677957"/>
                  </a:lnTo>
                  <a:lnTo>
                    <a:pt x="622880" y="1671940"/>
                  </a:lnTo>
                  <a:lnTo>
                    <a:pt x="622879" y="4243"/>
                  </a:lnTo>
                  <a:close/>
                  <a:moveTo>
                    <a:pt x="777615" y="3396"/>
                  </a:moveTo>
                  <a:lnTo>
                    <a:pt x="777615" y="1674944"/>
                  </a:lnTo>
                  <a:lnTo>
                    <a:pt x="728059" y="1680207"/>
                  </a:lnTo>
                  <a:lnTo>
                    <a:pt x="728059" y="3668"/>
                  </a:lnTo>
                  <a:close/>
                  <a:moveTo>
                    <a:pt x="882794" y="2820"/>
                  </a:moveTo>
                  <a:lnTo>
                    <a:pt x="882794" y="1656696"/>
                  </a:lnTo>
                  <a:lnTo>
                    <a:pt x="849101" y="1667353"/>
                  </a:lnTo>
                  <a:lnTo>
                    <a:pt x="833238" y="1669038"/>
                  </a:lnTo>
                  <a:lnTo>
                    <a:pt x="833238" y="3092"/>
                  </a:lnTo>
                  <a:close/>
                  <a:moveTo>
                    <a:pt x="987974" y="2245"/>
                  </a:moveTo>
                  <a:lnTo>
                    <a:pt x="987974" y="1621592"/>
                  </a:lnTo>
                  <a:lnTo>
                    <a:pt x="980105" y="1625918"/>
                  </a:lnTo>
                  <a:lnTo>
                    <a:pt x="938418" y="1639103"/>
                  </a:lnTo>
                  <a:lnTo>
                    <a:pt x="938418" y="2516"/>
                  </a:lnTo>
                  <a:close/>
                  <a:moveTo>
                    <a:pt x="1093153" y="1669"/>
                  </a:moveTo>
                  <a:lnTo>
                    <a:pt x="1093153" y="1563764"/>
                  </a:lnTo>
                  <a:lnTo>
                    <a:pt x="1043597" y="1591010"/>
                  </a:lnTo>
                  <a:lnTo>
                    <a:pt x="1043597" y="1940"/>
                  </a:lnTo>
                  <a:close/>
                  <a:moveTo>
                    <a:pt x="1198333" y="1093"/>
                  </a:moveTo>
                  <a:lnTo>
                    <a:pt x="1198332" y="1477528"/>
                  </a:lnTo>
                  <a:lnTo>
                    <a:pt x="1148776" y="1518874"/>
                  </a:lnTo>
                  <a:lnTo>
                    <a:pt x="1148776" y="1364"/>
                  </a:lnTo>
                  <a:close/>
                  <a:moveTo>
                    <a:pt x="1303512" y="517"/>
                  </a:moveTo>
                  <a:lnTo>
                    <a:pt x="1303512" y="378600"/>
                  </a:lnTo>
                  <a:lnTo>
                    <a:pt x="1268640" y="385574"/>
                  </a:lnTo>
                  <a:cubicBezTo>
                    <a:pt x="1263504" y="386538"/>
                    <a:pt x="1259344" y="387294"/>
                    <a:pt x="1256468" y="387809"/>
                  </a:cubicBezTo>
                  <a:lnTo>
                    <a:pt x="1253956" y="388253"/>
                  </a:lnTo>
                  <a:lnTo>
                    <a:pt x="1253956" y="789"/>
                  </a:lnTo>
                  <a:close/>
                  <a:moveTo>
                    <a:pt x="1398055" y="0"/>
                  </a:moveTo>
                  <a:lnTo>
                    <a:pt x="1399991" y="352926"/>
                  </a:lnTo>
                  <a:lnTo>
                    <a:pt x="1359136" y="365615"/>
                  </a:lnTo>
                  <a:lnTo>
                    <a:pt x="1359136" y="21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 err="1">
                <a:latin typeface="+mj-lt"/>
              </a:endParaRPr>
            </a:p>
          </p:txBody>
        </p:sp>
        <p:sp>
          <p:nvSpPr>
            <p:cNvPr id="175" name="Vrije vorm: vorm 174">
              <a:extLst>
                <a:ext uri="{FF2B5EF4-FFF2-40B4-BE49-F238E27FC236}">
                  <a16:creationId xmlns:a16="http://schemas.microsoft.com/office/drawing/2014/main" id="{5D13A8C4-87AE-485F-8F4A-850E533CCE2A}"/>
                </a:ext>
              </a:extLst>
            </p:cNvPr>
            <p:cNvSpPr/>
            <p:nvPr/>
          </p:nvSpPr>
          <p:spPr>
            <a:xfrm>
              <a:off x="-2091320" y="2627112"/>
              <a:ext cx="1040288" cy="1040287"/>
            </a:xfrm>
            <a:custGeom>
              <a:avLst/>
              <a:gdLst>
                <a:gd name="connsiteX0" fmla="*/ 51706 w 1555437"/>
                <a:gd name="connsiteY0" fmla="*/ 662514 h 1555437"/>
                <a:gd name="connsiteX1" fmla="*/ 77676 w 1555437"/>
                <a:gd name="connsiteY1" fmla="*/ 635936 h 1555437"/>
                <a:gd name="connsiteX2" fmla="*/ 542008 w 1555437"/>
                <a:gd name="connsiteY2" fmla="*/ 529964 h 1555437"/>
                <a:gd name="connsiteX3" fmla="*/ 718584 w 1555437"/>
                <a:gd name="connsiteY3" fmla="*/ 73274 h 1555437"/>
                <a:gd name="connsiteX4" fmla="*/ 748137 w 1555437"/>
                <a:gd name="connsiteY4" fmla="*/ 50822 h 1555437"/>
                <a:gd name="connsiteX5" fmla="*/ 780598 w 1555437"/>
                <a:gd name="connsiteY5" fmla="*/ 68608 h 1555437"/>
                <a:gd name="connsiteX6" fmla="*/ 1023720 w 1555437"/>
                <a:gd name="connsiteY6" fmla="*/ 493715 h 1555437"/>
                <a:gd name="connsiteX7" fmla="*/ 1498804 w 1555437"/>
                <a:gd name="connsiteY7" fmla="*/ 528882 h 1555437"/>
                <a:gd name="connsiteX8" fmla="*/ 1528561 w 1555437"/>
                <a:gd name="connsiteY8" fmla="*/ 551199 h 1555437"/>
                <a:gd name="connsiteX9" fmla="*/ 1522406 w 1555437"/>
                <a:gd name="connsiteY9" fmla="*/ 588327 h 1555437"/>
                <a:gd name="connsiteX10" fmla="*/ 1208546 w 1555437"/>
                <a:gd name="connsiteY10" fmla="*/ 957506 h 1555437"/>
                <a:gd name="connsiteX11" fmla="*/ 1325340 w 1555437"/>
                <a:gd name="connsiteY11" fmla="*/ 1435770 h 1555437"/>
                <a:gd name="connsiteX12" fmla="*/ 1314181 w 1555437"/>
                <a:gd name="connsiteY12" fmla="*/ 1471815 h 1555437"/>
                <a:gd name="connsiteX13" fmla="*/ 1278067 w 1555437"/>
                <a:gd name="connsiteY13" fmla="*/ 1477496 h 1555437"/>
                <a:gd name="connsiteX14" fmla="*/ 840855 w 1555437"/>
                <a:gd name="connsiteY14" fmla="*/ 1280023 h 1555437"/>
                <a:gd name="connsiteX15" fmla="*/ 437996 w 1555437"/>
                <a:gd name="connsiteY15" fmla="*/ 1540660 h 1555437"/>
                <a:gd name="connsiteX16" fmla="*/ 401477 w 1555437"/>
                <a:gd name="connsiteY16" fmla="*/ 1540660 h 1555437"/>
                <a:gd name="connsiteX17" fmla="*/ 385111 w 1555437"/>
                <a:gd name="connsiteY17" fmla="*/ 1506846 h 1555437"/>
                <a:gd name="connsiteX18" fmla="*/ 429002 w 1555437"/>
                <a:gd name="connsiteY18" fmla="*/ 1016410 h 1555437"/>
                <a:gd name="connsiteX19" fmla="*/ 62865 w 1555437"/>
                <a:gd name="connsiteY19" fmla="*/ 698425 h 1555437"/>
                <a:gd name="connsiteX20" fmla="*/ 51706 w 1555437"/>
                <a:gd name="connsiteY20" fmla="*/ 662514 h 155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55437" h="1555437">
                  <a:moveTo>
                    <a:pt x="51706" y="662514"/>
                  </a:moveTo>
                  <a:cubicBezTo>
                    <a:pt x="54817" y="649327"/>
                    <a:pt x="64894" y="639115"/>
                    <a:pt x="77676" y="635936"/>
                  </a:cubicBezTo>
                  <a:lnTo>
                    <a:pt x="542008" y="529964"/>
                  </a:lnTo>
                  <a:lnTo>
                    <a:pt x="718584" y="73274"/>
                  </a:lnTo>
                  <a:cubicBezTo>
                    <a:pt x="723385" y="60492"/>
                    <a:pt x="735085" y="51768"/>
                    <a:pt x="748137" y="50822"/>
                  </a:cubicBezTo>
                  <a:cubicBezTo>
                    <a:pt x="761392" y="49807"/>
                    <a:pt x="773903" y="56502"/>
                    <a:pt x="780598" y="68608"/>
                  </a:cubicBezTo>
                  <a:lnTo>
                    <a:pt x="1023720" y="493715"/>
                  </a:lnTo>
                  <a:lnTo>
                    <a:pt x="1498804" y="528882"/>
                  </a:lnTo>
                  <a:cubicBezTo>
                    <a:pt x="1511857" y="530032"/>
                    <a:pt x="1523353" y="538553"/>
                    <a:pt x="1528561" y="551199"/>
                  </a:cubicBezTo>
                  <a:cubicBezTo>
                    <a:pt x="1533362" y="563642"/>
                    <a:pt x="1531063" y="578250"/>
                    <a:pt x="1522406" y="588327"/>
                  </a:cubicBezTo>
                  <a:lnTo>
                    <a:pt x="1208546" y="957506"/>
                  </a:lnTo>
                  <a:lnTo>
                    <a:pt x="1325340" y="1435770"/>
                  </a:lnTo>
                  <a:cubicBezTo>
                    <a:pt x="1328653" y="1449227"/>
                    <a:pt x="1324257" y="1463226"/>
                    <a:pt x="1314181" y="1471815"/>
                  </a:cubicBezTo>
                  <a:cubicBezTo>
                    <a:pt x="1304239" y="1480810"/>
                    <a:pt x="1290240" y="1482906"/>
                    <a:pt x="1278067" y="1477496"/>
                  </a:cubicBezTo>
                  <a:lnTo>
                    <a:pt x="840855" y="1280023"/>
                  </a:lnTo>
                  <a:lnTo>
                    <a:pt x="437996" y="1540660"/>
                  </a:lnTo>
                  <a:cubicBezTo>
                    <a:pt x="426702" y="1547761"/>
                    <a:pt x="412568" y="1548031"/>
                    <a:pt x="401477" y="1540660"/>
                  </a:cubicBezTo>
                  <a:cubicBezTo>
                    <a:pt x="390183" y="1533559"/>
                    <a:pt x="383691" y="1520439"/>
                    <a:pt x="385111" y="1506846"/>
                  </a:cubicBezTo>
                  <a:lnTo>
                    <a:pt x="429002" y="1016410"/>
                  </a:lnTo>
                  <a:lnTo>
                    <a:pt x="62865" y="698425"/>
                  </a:lnTo>
                  <a:cubicBezTo>
                    <a:pt x="52991" y="689701"/>
                    <a:pt x="48596" y="675905"/>
                    <a:pt x="51706" y="662514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6" name="Vrije vorm: vorm 175">
              <a:extLst>
                <a:ext uri="{FF2B5EF4-FFF2-40B4-BE49-F238E27FC236}">
                  <a16:creationId xmlns:a16="http://schemas.microsoft.com/office/drawing/2014/main" id="{E2BDA83E-FB90-43BB-BB67-8AEE1427656E}"/>
                </a:ext>
              </a:extLst>
            </p:cNvPr>
            <p:cNvSpPr/>
            <p:nvPr/>
          </p:nvSpPr>
          <p:spPr>
            <a:xfrm>
              <a:off x="-2384067" y="3317730"/>
              <a:ext cx="316609" cy="542755"/>
            </a:xfrm>
            <a:custGeom>
              <a:avLst/>
              <a:gdLst>
                <a:gd name="connsiteX0" fmla="*/ 79192 w 473394"/>
                <a:gd name="connsiteY0" fmla="*/ 84856 h 811532"/>
                <a:gd name="connsiteX1" fmla="*/ 221210 w 473394"/>
                <a:gd name="connsiteY1" fmla="*/ 54491 h 811532"/>
                <a:gd name="connsiteX2" fmla="*/ 260502 w 473394"/>
                <a:gd name="connsiteY2" fmla="*/ 142880 h 811532"/>
                <a:gd name="connsiteX3" fmla="*/ 414964 w 473394"/>
                <a:gd name="connsiteY3" fmla="*/ 323041 h 811532"/>
                <a:gd name="connsiteX4" fmla="*/ 412123 w 473394"/>
                <a:gd name="connsiteY4" fmla="*/ 357937 h 811532"/>
                <a:gd name="connsiteX5" fmla="*/ 381150 w 473394"/>
                <a:gd name="connsiteY5" fmla="*/ 373288 h 811532"/>
                <a:gd name="connsiteX6" fmla="*/ 266048 w 473394"/>
                <a:gd name="connsiteY6" fmla="*/ 311071 h 811532"/>
                <a:gd name="connsiteX7" fmla="*/ 266656 w 473394"/>
                <a:gd name="connsiteY7" fmla="*/ 314384 h 811532"/>
                <a:gd name="connsiteX8" fmla="*/ 283022 w 473394"/>
                <a:gd name="connsiteY8" fmla="*/ 467223 h 811532"/>
                <a:gd name="connsiteX9" fmla="*/ 353896 w 473394"/>
                <a:gd name="connsiteY9" fmla="*/ 575901 h 811532"/>
                <a:gd name="connsiteX10" fmla="*/ 435996 w 473394"/>
                <a:gd name="connsiteY10" fmla="*/ 697698 h 811532"/>
                <a:gd name="connsiteX11" fmla="*/ 411582 w 473394"/>
                <a:gd name="connsiteY11" fmla="*/ 769045 h 811532"/>
                <a:gd name="connsiteX12" fmla="*/ 302431 w 473394"/>
                <a:gd name="connsiteY12" fmla="*/ 624254 h 811532"/>
                <a:gd name="connsiteX13" fmla="*/ 184285 w 473394"/>
                <a:gd name="connsiteY13" fmla="*/ 502592 h 811532"/>
                <a:gd name="connsiteX14" fmla="*/ 50721 w 473394"/>
                <a:gd name="connsiteY14" fmla="*/ 182781 h 811532"/>
                <a:gd name="connsiteX15" fmla="*/ 79192 w 473394"/>
                <a:gd name="connsiteY15" fmla="*/ 84856 h 811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94" h="811532">
                  <a:moveTo>
                    <a:pt x="79192" y="84856"/>
                  </a:moveTo>
                  <a:cubicBezTo>
                    <a:pt x="147293" y="34947"/>
                    <a:pt x="221210" y="54491"/>
                    <a:pt x="221210" y="54491"/>
                  </a:cubicBezTo>
                  <a:lnTo>
                    <a:pt x="260502" y="142880"/>
                  </a:lnTo>
                  <a:cubicBezTo>
                    <a:pt x="260502" y="142880"/>
                    <a:pt x="305272" y="227956"/>
                    <a:pt x="414964" y="323041"/>
                  </a:cubicBezTo>
                  <a:cubicBezTo>
                    <a:pt x="414964" y="323041"/>
                    <a:pt x="423282" y="341300"/>
                    <a:pt x="412123" y="357937"/>
                  </a:cubicBezTo>
                  <a:cubicBezTo>
                    <a:pt x="400965" y="374437"/>
                    <a:pt x="381150" y="373288"/>
                    <a:pt x="381150" y="373288"/>
                  </a:cubicBezTo>
                  <a:lnTo>
                    <a:pt x="266048" y="311071"/>
                  </a:lnTo>
                  <a:cubicBezTo>
                    <a:pt x="266386" y="312423"/>
                    <a:pt x="266656" y="313302"/>
                    <a:pt x="266656" y="314384"/>
                  </a:cubicBezTo>
                  <a:cubicBezTo>
                    <a:pt x="282211" y="392968"/>
                    <a:pt x="283022" y="455320"/>
                    <a:pt x="283022" y="467223"/>
                  </a:cubicBezTo>
                  <a:cubicBezTo>
                    <a:pt x="299658" y="478449"/>
                    <a:pt x="322922" y="527953"/>
                    <a:pt x="353896" y="575901"/>
                  </a:cubicBezTo>
                  <a:cubicBezTo>
                    <a:pt x="387710" y="627974"/>
                    <a:pt x="425108" y="678559"/>
                    <a:pt x="435996" y="697698"/>
                  </a:cubicBezTo>
                  <a:cubicBezTo>
                    <a:pt x="457096" y="734014"/>
                    <a:pt x="450401" y="759239"/>
                    <a:pt x="411582" y="769045"/>
                  </a:cubicBezTo>
                  <a:cubicBezTo>
                    <a:pt x="411582" y="769045"/>
                    <a:pt x="335433" y="666048"/>
                    <a:pt x="302431" y="624254"/>
                  </a:cubicBezTo>
                  <a:cubicBezTo>
                    <a:pt x="269497" y="582393"/>
                    <a:pt x="184285" y="502592"/>
                    <a:pt x="184285" y="502592"/>
                  </a:cubicBezTo>
                  <a:cubicBezTo>
                    <a:pt x="112533" y="383973"/>
                    <a:pt x="50721" y="182781"/>
                    <a:pt x="50721" y="182781"/>
                  </a:cubicBezTo>
                  <a:cubicBezTo>
                    <a:pt x="50788" y="130505"/>
                    <a:pt x="79192" y="84856"/>
                    <a:pt x="79192" y="84856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7" name="Vrije vorm: vorm 176">
              <a:extLst>
                <a:ext uri="{FF2B5EF4-FFF2-40B4-BE49-F238E27FC236}">
                  <a16:creationId xmlns:a16="http://schemas.microsoft.com/office/drawing/2014/main" id="{EDB0D709-3D42-4FA4-AFC2-E4E1B3E67B68}"/>
                </a:ext>
              </a:extLst>
            </p:cNvPr>
            <p:cNvSpPr/>
            <p:nvPr/>
          </p:nvSpPr>
          <p:spPr>
            <a:xfrm>
              <a:off x="-1082045" y="2653609"/>
              <a:ext cx="271378" cy="316608"/>
            </a:xfrm>
            <a:custGeom>
              <a:avLst/>
              <a:gdLst>
                <a:gd name="connsiteX0" fmla="*/ 291896 w 405766"/>
                <a:gd name="connsiteY0" fmla="*/ 93394 h 473393"/>
                <a:gd name="connsiteX1" fmla="*/ 288650 w 405766"/>
                <a:gd name="connsiteY1" fmla="*/ 50721 h 473393"/>
                <a:gd name="connsiteX2" fmla="*/ 395434 w 405766"/>
                <a:gd name="connsiteY2" fmla="*/ 242513 h 473393"/>
                <a:gd name="connsiteX3" fmla="*/ 363581 w 405766"/>
                <a:gd name="connsiteY3" fmla="*/ 415910 h 473393"/>
                <a:gd name="connsiteX4" fmla="*/ 318676 w 405766"/>
                <a:gd name="connsiteY4" fmla="*/ 450401 h 473393"/>
                <a:gd name="connsiteX5" fmla="*/ 130536 w 405766"/>
                <a:gd name="connsiteY5" fmla="*/ 427272 h 473393"/>
                <a:gd name="connsiteX6" fmla="*/ 53643 w 405766"/>
                <a:gd name="connsiteY6" fmla="*/ 307368 h 473393"/>
                <a:gd name="connsiteX7" fmla="*/ 74811 w 405766"/>
                <a:gd name="connsiteY7" fmla="*/ 162036 h 473393"/>
                <a:gd name="connsiteX8" fmla="*/ 291896 w 405766"/>
                <a:gd name="connsiteY8" fmla="*/ 93394 h 47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766" h="473393">
                  <a:moveTo>
                    <a:pt x="291896" y="93394"/>
                  </a:moveTo>
                  <a:lnTo>
                    <a:pt x="288650" y="50721"/>
                  </a:lnTo>
                  <a:cubicBezTo>
                    <a:pt x="288650" y="50721"/>
                    <a:pt x="386236" y="106446"/>
                    <a:pt x="395434" y="242513"/>
                  </a:cubicBezTo>
                  <a:lnTo>
                    <a:pt x="363581" y="415910"/>
                  </a:lnTo>
                  <a:cubicBezTo>
                    <a:pt x="363581" y="415910"/>
                    <a:pt x="330308" y="451280"/>
                    <a:pt x="318676" y="450401"/>
                  </a:cubicBezTo>
                  <a:cubicBezTo>
                    <a:pt x="309344" y="449859"/>
                    <a:pt x="130536" y="427272"/>
                    <a:pt x="130536" y="427272"/>
                  </a:cubicBezTo>
                  <a:cubicBezTo>
                    <a:pt x="109233" y="422470"/>
                    <a:pt x="61962" y="354775"/>
                    <a:pt x="53643" y="307368"/>
                  </a:cubicBezTo>
                  <a:cubicBezTo>
                    <a:pt x="40727" y="233992"/>
                    <a:pt x="74811" y="162036"/>
                    <a:pt x="74811" y="162036"/>
                  </a:cubicBezTo>
                  <a:cubicBezTo>
                    <a:pt x="74811" y="162036"/>
                    <a:pt x="225012" y="125247"/>
                    <a:pt x="291896" y="93394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8" name="Vrije vorm: vorm 177">
              <a:extLst>
                <a:ext uri="{FF2B5EF4-FFF2-40B4-BE49-F238E27FC236}">
                  <a16:creationId xmlns:a16="http://schemas.microsoft.com/office/drawing/2014/main" id="{297946D8-7B90-4E06-A8B4-FB2DB13C6C5F}"/>
                </a:ext>
              </a:extLst>
            </p:cNvPr>
            <p:cNvSpPr/>
            <p:nvPr/>
          </p:nvSpPr>
          <p:spPr>
            <a:xfrm>
              <a:off x="-1936658" y="857715"/>
              <a:ext cx="542755" cy="1040287"/>
            </a:xfrm>
            <a:custGeom>
              <a:avLst/>
              <a:gdLst>
                <a:gd name="connsiteX0" fmla="*/ 140260 w 811532"/>
                <a:gd name="connsiteY0" fmla="*/ 457366 h 1555437"/>
                <a:gd name="connsiteX1" fmla="*/ 316363 w 811532"/>
                <a:gd name="connsiteY1" fmla="*/ 342399 h 1555437"/>
                <a:gd name="connsiteX2" fmla="*/ 545417 w 811532"/>
                <a:gd name="connsiteY2" fmla="*/ 50721 h 1555437"/>
                <a:gd name="connsiteX3" fmla="*/ 754387 w 811532"/>
                <a:gd name="connsiteY3" fmla="*/ 440324 h 1555437"/>
                <a:gd name="connsiteX4" fmla="*/ 483132 w 811532"/>
                <a:gd name="connsiteY4" fmla="*/ 963898 h 1555437"/>
                <a:gd name="connsiteX5" fmla="*/ 140260 w 811532"/>
                <a:gd name="connsiteY5" fmla="*/ 457366 h 1555437"/>
                <a:gd name="connsiteX6" fmla="*/ 466563 w 811532"/>
                <a:gd name="connsiteY6" fmla="*/ 1545158 h 1555437"/>
                <a:gd name="connsiteX7" fmla="*/ 50721 w 811532"/>
                <a:gd name="connsiteY7" fmla="*/ 1215676 h 1555437"/>
                <a:gd name="connsiteX8" fmla="*/ 204912 w 811532"/>
                <a:gd name="connsiteY8" fmla="*/ 867866 h 1555437"/>
                <a:gd name="connsiteX9" fmla="*/ 483200 w 811532"/>
                <a:gd name="connsiteY9" fmla="*/ 1034028 h 1555437"/>
                <a:gd name="connsiteX10" fmla="*/ 574836 w 811532"/>
                <a:gd name="connsiteY10" fmla="*/ 989191 h 1555437"/>
                <a:gd name="connsiteX11" fmla="*/ 757701 w 811532"/>
                <a:gd name="connsiteY11" fmla="*/ 1269846 h 1555437"/>
                <a:gd name="connsiteX12" fmla="*/ 466563 w 811532"/>
                <a:gd name="connsiteY12" fmla="*/ 1545158 h 155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1532" h="1555437">
                  <a:moveTo>
                    <a:pt x="140260" y="457366"/>
                  </a:moveTo>
                  <a:cubicBezTo>
                    <a:pt x="140260" y="457366"/>
                    <a:pt x="204777" y="427272"/>
                    <a:pt x="316363" y="342399"/>
                  </a:cubicBezTo>
                  <a:cubicBezTo>
                    <a:pt x="461559" y="232166"/>
                    <a:pt x="522965" y="135594"/>
                    <a:pt x="545417" y="50721"/>
                  </a:cubicBezTo>
                  <a:cubicBezTo>
                    <a:pt x="804567" y="117875"/>
                    <a:pt x="786984" y="363972"/>
                    <a:pt x="754387" y="440324"/>
                  </a:cubicBezTo>
                  <a:cubicBezTo>
                    <a:pt x="828101" y="646521"/>
                    <a:pt x="680402" y="886126"/>
                    <a:pt x="483132" y="963898"/>
                  </a:cubicBezTo>
                  <a:cubicBezTo>
                    <a:pt x="278423" y="902898"/>
                    <a:pt x="140260" y="738697"/>
                    <a:pt x="140260" y="457366"/>
                  </a:cubicBezTo>
                  <a:close/>
                  <a:moveTo>
                    <a:pt x="466563" y="1545158"/>
                  </a:moveTo>
                  <a:cubicBezTo>
                    <a:pt x="279640" y="1455551"/>
                    <a:pt x="50721" y="1215676"/>
                    <a:pt x="50721" y="1215676"/>
                  </a:cubicBezTo>
                  <a:cubicBezTo>
                    <a:pt x="133903" y="1114234"/>
                    <a:pt x="186923" y="1006300"/>
                    <a:pt x="204912" y="867866"/>
                  </a:cubicBezTo>
                  <a:cubicBezTo>
                    <a:pt x="260772" y="926905"/>
                    <a:pt x="392038" y="1010087"/>
                    <a:pt x="483200" y="1034028"/>
                  </a:cubicBezTo>
                  <a:cubicBezTo>
                    <a:pt x="483200" y="1034028"/>
                    <a:pt x="536355" y="1016309"/>
                    <a:pt x="574836" y="989191"/>
                  </a:cubicBezTo>
                  <a:cubicBezTo>
                    <a:pt x="580652" y="1053843"/>
                    <a:pt x="623054" y="1170298"/>
                    <a:pt x="757701" y="1269846"/>
                  </a:cubicBezTo>
                  <a:cubicBezTo>
                    <a:pt x="757633" y="1269913"/>
                    <a:pt x="648347" y="1450614"/>
                    <a:pt x="466563" y="154515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10" name="Group 4" hidden="1">
            <a:extLst>
              <a:ext uri="{FF2B5EF4-FFF2-40B4-BE49-F238E27FC236}">
                <a16:creationId xmlns:a16="http://schemas.microsoft.com/office/drawing/2014/main" id="{7AED2C41-3CBD-4BB2-8907-A85574AF9C5A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265488" y="582612"/>
            <a:ext cx="19000788" cy="5537201"/>
            <a:chOff x="-2057" y="367"/>
            <a:chExt cx="11969" cy="348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49F222C-4A5D-4CE7-ABAF-7A6EFEE259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2" y="2188"/>
              <a:ext cx="602" cy="739"/>
            </a:xfrm>
            <a:custGeom>
              <a:avLst/>
              <a:gdLst>
                <a:gd name="T0" fmla="*/ 70 w 86"/>
                <a:gd name="T1" fmla="*/ 95 h 105"/>
                <a:gd name="T2" fmla="*/ 35 w 86"/>
                <a:gd name="T3" fmla="*/ 105 h 105"/>
                <a:gd name="T4" fmla="*/ 0 w 86"/>
                <a:gd name="T5" fmla="*/ 65 h 105"/>
                <a:gd name="T6" fmla="*/ 55 w 86"/>
                <a:gd name="T7" fmla="*/ 0 h 105"/>
                <a:gd name="T8" fmla="*/ 80 w 86"/>
                <a:gd name="T9" fmla="*/ 3 h 105"/>
                <a:gd name="T10" fmla="*/ 77 w 86"/>
                <a:gd name="T11" fmla="*/ 19 h 105"/>
                <a:gd name="T12" fmla="*/ 68 w 86"/>
                <a:gd name="T13" fmla="*/ 26 h 105"/>
                <a:gd name="T14" fmla="*/ 69 w 86"/>
                <a:gd name="T15" fmla="*/ 12 h 105"/>
                <a:gd name="T16" fmla="*/ 51 w 86"/>
                <a:gd name="T17" fmla="*/ 9 h 105"/>
                <a:gd name="T18" fmla="*/ 14 w 86"/>
                <a:gd name="T19" fmla="*/ 60 h 105"/>
                <a:gd name="T20" fmla="*/ 41 w 86"/>
                <a:gd name="T21" fmla="*/ 96 h 105"/>
                <a:gd name="T22" fmla="*/ 58 w 86"/>
                <a:gd name="T23" fmla="*/ 92 h 105"/>
                <a:gd name="T24" fmla="*/ 61 w 86"/>
                <a:gd name="T25" fmla="*/ 67 h 105"/>
                <a:gd name="T26" fmla="*/ 44 w 86"/>
                <a:gd name="T27" fmla="*/ 66 h 105"/>
                <a:gd name="T28" fmla="*/ 52 w 86"/>
                <a:gd name="T29" fmla="*/ 59 h 105"/>
                <a:gd name="T30" fmla="*/ 84 w 86"/>
                <a:gd name="T31" fmla="*/ 59 h 105"/>
                <a:gd name="T32" fmla="*/ 80 w 86"/>
                <a:gd name="T33" fmla="*/ 66 h 105"/>
                <a:gd name="T34" fmla="*/ 72 w 86"/>
                <a:gd name="T35" fmla="*/ 67 h 105"/>
                <a:gd name="T36" fmla="*/ 70 w 86"/>
                <a:gd name="T37" fmla="*/ 9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105">
                  <a:moveTo>
                    <a:pt x="70" y="95"/>
                  </a:moveTo>
                  <a:cubicBezTo>
                    <a:pt x="59" y="102"/>
                    <a:pt x="49" y="105"/>
                    <a:pt x="35" y="105"/>
                  </a:cubicBezTo>
                  <a:cubicBezTo>
                    <a:pt x="13" y="105"/>
                    <a:pt x="0" y="90"/>
                    <a:pt x="0" y="65"/>
                  </a:cubicBezTo>
                  <a:cubicBezTo>
                    <a:pt x="0" y="32"/>
                    <a:pt x="21" y="0"/>
                    <a:pt x="55" y="0"/>
                  </a:cubicBezTo>
                  <a:cubicBezTo>
                    <a:pt x="63" y="0"/>
                    <a:pt x="72" y="0"/>
                    <a:pt x="80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6" y="27"/>
                    <a:pt x="72" y="28"/>
                    <a:pt x="68" y="26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4" y="10"/>
                    <a:pt x="59" y="9"/>
                    <a:pt x="51" y="9"/>
                  </a:cubicBezTo>
                  <a:cubicBezTo>
                    <a:pt x="24" y="9"/>
                    <a:pt x="14" y="36"/>
                    <a:pt x="14" y="60"/>
                  </a:cubicBezTo>
                  <a:cubicBezTo>
                    <a:pt x="14" y="81"/>
                    <a:pt x="22" y="96"/>
                    <a:pt x="41" y="96"/>
                  </a:cubicBezTo>
                  <a:cubicBezTo>
                    <a:pt x="47" y="96"/>
                    <a:pt x="53" y="94"/>
                    <a:pt x="58" y="92"/>
                  </a:cubicBezTo>
                  <a:cubicBezTo>
                    <a:pt x="61" y="67"/>
                    <a:pt x="61" y="67"/>
                    <a:pt x="61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62"/>
                    <a:pt x="46" y="59"/>
                    <a:pt x="52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6" y="62"/>
                    <a:pt x="85" y="65"/>
                    <a:pt x="80" y="66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0" y="95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A8C7F3F5-B744-43ED-A5A2-5D0EE8D0538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676" y="2392"/>
              <a:ext cx="343" cy="542"/>
            </a:xfrm>
            <a:custGeom>
              <a:avLst/>
              <a:gdLst>
                <a:gd name="T0" fmla="*/ 49 w 49"/>
                <a:gd name="T1" fmla="*/ 13 h 77"/>
                <a:gd name="T2" fmla="*/ 12 w 49"/>
                <a:gd name="T3" fmla="*/ 43 h 77"/>
                <a:gd name="T4" fmla="*/ 27 w 49"/>
                <a:gd name="T5" fmla="*/ 65 h 77"/>
                <a:gd name="T6" fmla="*/ 45 w 49"/>
                <a:gd name="T7" fmla="*/ 59 h 77"/>
                <a:gd name="T8" fmla="*/ 46 w 49"/>
                <a:gd name="T9" fmla="*/ 62 h 77"/>
                <a:gd name="T10" fmla="*/ 20 w 49"/>
                <a:gd name="T11" fmla="*/ 77 h 77"/>
                <a:gd name="T12" fmla="*/ 0 w 49"/>
                <a:gd name="T13" fmla="*/ 49 h 77"/>
                <a:gd name="T14" fmla="*/ 33 w 49"/>
                <a:gd name="T15" fmla="*/ 0 h 77"/>
                <a:gd name="T16" fmla="*/ 49 w 49"/>
                <a:gd name="T17" fmla="*/ 13 h 77"/>
                <a:gd name="T18" fmla="*/ 37 w 49"/>
                <a:gd name="T19" fmla="*/ 16 h 77"/>
                <a:gd name="T20" fmla="*/ 29 w 49"/>
                <a:gd name="T21" fmla="*/ 10 h 77"/>
                <a:gd name="T22" fmla="*/ 13 w 49"/>
                <a:gd name="T23" fmla="*/ 34 h 77"/>
                <a:gd name="T24" fmla="*/ 37 w 49"/>
                <a:gd name="T25" fmla="*/ 1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77">
                  <a:moveTo>
                    <a:pt x="49" y="13"/>
                  </a:moveTo>
                  <a:cubicBezTo>
                    <a:pt x="49" y="26"/>
                    <a:pt x="42" y="35"/>
                    <a:pt x="12" y="43"/>
                  </a:cubicBezTo>
                  <a:cubicBezTo>
                    <a:pt x="12" y="57"/>
                    <a:pt x="17" y="65"/>
                    <a:pt x="27" y="65"/>
                  </a:cubicBezTo>
                  <a:cubicBezTo>
                    <a:pt x="35" y="65"/>
                    <a:pt x="41" y="63"/>
                    <a:pt x="45" y="59"/>
                  </a:cubicBezTo>
                  <a:cubicBezTo>
                    <a:pt x="46" y="60"/>
                    <a:pt x="46" y="61"/>
                    <a:pt x="46" y="62"/>
                  </a:cubicBezTo>
                  <a:cubicBezTo>
                    <a:pt x="46" y="70"/>
                    <a:pt x="34" y="77"/>
                    <a:pt x="20" y="77"/>
                  </a:cubicBezTo>
                  <a:cubicBezTo>
                    <a:pt x="7" y="77"/>
                    <a:pt x="0" y="68"/>
                    <a:pt x="0" y="49"/>
                  </a:cubicBezTo>
                  <a:cubicBezTo>
                    <a:pt x="0" y="24"/>
                    <a:pt x="17" y="0"/>
                    <a:pt x="33" y="0"/>
                  </a:cubicBezTo>
                  <a:cubicBezTo>
                    <a:pt x="45" y="0"/>
                    <a:pt x="49" y="5"/>
                    <a:pt x="49" y="13"/>
                  </a:cubicBezTo>
                  <a:close/>
                  <a:moveTo>
                    <a:pt x="37" y="16"/>
                  </a:moveTo>
                  <a:cubicBezTo>
                    <a:pt x="37" y="13"/>
                    <a:pt x="35" y="10"/>
                    <a:pt x="29" y="10"/>
                  </a:cubicBezTo>
                  <a:cubicBezTo>
                    <a:pt x="22" y="10"/>
                    <a:pt x="15" y="22"/>
                    <a:pt x="13" y="34"/>
                  </a:cubicBezTo>
                  <a:cubicBezTo>
                    <a:pt x="35" y="27"/>
                    <a:pt x="37" y="22"/>
                    <a:pt x="37" y="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289AE8AE-0F84-40E9-A956-AA54A9457F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68" y="2392"/>
              <a:ext cx="834" cy="535"/>
            </a:xfrm>
            <a:custGeom>
              <a:avLst/>
              <a:gdLst>
                <a:gd name="T0" fmla="*/ 65 w 119"/>
                <a:gd name="T1" fmla="*/ 27 h 76"/>
                <a:gd name="T2" fmla="*/ 95 w 119"/>
                <a:gd name="T3" fmla="*/ 0 h 76"/>
                <a:gd name="T4" fmla="*/ 106 w 119"/>
                <a:gd name="T5" fmla="*/ 15 h 76"/>
                <a:gd name="T6" fmla="*/ 100 w 119"/>
                <a:gd name="T7" fmla="*/ 56 h 76"/>
                <a:gd name="T8" fmla="*/ 104 w 119"/>
                <a:gd name="T9" fmla="*/ 64 h 76"/>
                <a:gd name="T10" fmla="*/ 114 w 119"/>
                <a:gd name="T11" fmla="*/ 60 h 76"/>
                <a:gd name="T12" fmla="*/ 94 w 119"/>
                <a:gd name="T13" fmla="*/ 76 h 76"/>
                <a:gd name="T14" fmla="*/ 87 w 119"/>
                <a:gd name="T15" fmla="*/ 62 h 76"/>
                <a:gd name="T16" fmla="*/ 93 w 119"/>
                <a:gd name="T17" fmla="*/ 22 h 76"/>
                <a:gd name="T18" fmla="*/ 86 w 119"/>
                <a:gd name="T19" fmla="*/ 12 h 76"/>
                <a:gd name="T20" fmla="*/ 69 w 119"/>
                <a:gd name="T21" fmla="*/ 30 h 76"/>
                <a:gd name="T22" fmla="*/ 60 w 119"/>
                <a:gd name="T23" fmla="*/ 73 h 76"/>
                <a:gd name="T24" fmla="*/ 45 w 119"/>
                <a:gd name="T25" fmla="*/ 76 h 76"/>
                <a:gd name="T26" fmla="*/ 53 w 119"/>
                <a:gd name="T27" fmla="*/ 22 h 76"/>
                <a:gd name="T28" fmla="*/ 48 w 119"/>
                <a:gd name="T29" fmla="*/ 12 h 76"/>
                <a:gd name="T30" fmla="*/ 31 w 119"/>
                <a:gd name="T31" fmla="*/ 30 h 76"/>
                <a:gd name="T32" fmla="*/ 22 w 119"/>
                <a:gd name="T33" fmla="*/ 73 h 76"/>
                <a:gd name="T34" fmla="*/ 7 w 119"/>
                <a:gd name="T35" fmla="*/ 75 h 76"/>
                <a:gd name="T36" fmla="*/ 15 w 119"/>
                <a:gd name="T37" fmla="*/ 21 h 76"/>
                <a:gd name="T38" fmla="*/ 12 w 119"/>
                <a:gd name="T39" fmla="*/ 12 h 76"/>
                <a:gd name="T40" fmla="*/ 2 w 119"/>
                <a:gd name="T41" fmla="*/ 15 h 76"/>
                <a:gd name="T42" fmla="*/ 9 w 119"/>
                <a:gd name="T43" fmla="*/ 5 h 76"/>
                <a:gd name="T44" fmla="*/ 22 w 119"/>
                <a:gd name="T45" fmla="*/ 0 h 76"/>
                <a:gd name="T46" fmla="*/ 28 w 119"/>
                <a:gd name="T47" fmla="*/ 9 h 76"/>
                <a:gd name="T48" fmla="*/ 25 w 119"/>
                <a:gd name="T49" fmla="*/ 26 h 76"/>
                <a:gd name="T50" fmla="*/ 26 w 119"/>
                <a:gd name="T51" fmla="*/ 27 h 76"/>
                <a:gd name="T52" fmla="*/ 55 w 119"/>
                <a:gd name="T53" fmla="*/ 0 h 76"/>
                <a:gd name="T54" fmla="*/ 65 w 119"/>
                <a:gd name="T55" fmla="*/ 15 h 76"/>
                <a:gd name="T56" fmla="*/ 64 w 119"/>
                <a:gd name="T57" fmla="*/ 26 h 76"/>
                <a:gd name="T58" fmla="*/ 65 w 119"/>
                <a:gd name="T59" fmla="*/ 27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9" h="76">
                  <a:moveTo>
                    <a:pt x="65" y="27"/>
                  </a:moveTo>
                  <a:cubicBezTo>
                    <a:pt x="73" y="9"/>
                    <a:pt x="83" y="0"/>
                    <a:pt x="95" y="0"/>
                  </a:cubicBezTo>
                  <a:cubicBezTo>
                    <a:pt x="103" y="0"/>
                    <a:pt x="106" y="5"/>
                    <a:pt x="106" y="15"/>
                  </a:cubicBezTo>
                  <a:cubicBezTo>
                    <a:pt x="106" y="22"/>
                    <a:pt x="100" y="47"/>
                    <a:pt x="100" y="56"/>
                  </a:cubicBezTo>
                  <a:cubicBezTo>
                    <a:pt x="100" y="63"/>
                    <a:pt x="101" y="64"/>
                    <a:pt x="104" y="64"/>
                  </a:cubicBezTo>
                  <a:cubicBezTo>
                    <a:pt x="107" y="64"/>
                    <a:pt x="112" y="62"/>
                    <a:pt x="114" y="60"/>
                  </a:cubicBezTo>
                  <a:cubicBezTo>
                    <a:pt x="119" y="63"/>
                    <a:pt x="106" y="76"/>
                    <a:pt x="94" y="76"/>
                  </a:cubicBezTo>
                  <a:cubicBezTo>
                    <a:pt x="89" y="76"/>
                    <a:pt x="87" y="72"/>
                    <a:pt x="87" y="62"/>
                  </a:cubicBezTo>
                  <a:cubicBezTo>
                    <a:pt x="87" y="54"/>
                    <a:pt x="93" y="29"/>
                    <a:pt x="93" y="22"/>
                  </a:cubicBezTo>
                  <a:cubicBezTo>
                    <a:pt x="93" y="15"/>
                    <a:pt x="93" y="12"/>
                    <a:pt x="86" y="12"/>
                  </a:cubicBezTo>
                  <a:cubicBezTo>
                    <a:pt x="82" y="12"/>
                    <a:pt x="74" y="21"/>
                    <a:pt x="69" y="30"/>
                  </a:cubicBezTo>
                  <a:cubicBezTo>
                    <a:pt x="62" y="46"/>
                    <a:pt x="60" y="58"/>
                    <a:pt x="60" y="73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50" y="54"/>
                    <a:pt x="53" y="30"/>
                    <a:pt x="53" y="22"/>
                  </a:cubicBezTo>
                  <a:cubicBezTo>
                    <a:pt x="53" y="15"/>
                    <a:pt x="54" y="12"/>
                    <a:pt x="48" y="12"/>
                  </a:cubicBezTo>
                  <a:cubicBezTo>
                    <a:pt x="43" y="12"/>
                    <a:pt x="35" y="21"/>
                    <a:pt x="31" y="30"/>
                  </a:cubicBezTo>
                  <a:cubicBezTo>
                    <a:pt x="23" y="46"/>
                    <a:pt x="21" y="59"/>
                    <a:pt x="22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49"/>
                    <a:pt x="15" y="27"/>
                    <a:pt x="15" y="21"/>
                  </a:cubicBezTo>
                  <a:cubicBezTo>
                    <a:pt x="15" y="14"/>
                    <a:pt x="14" y="12"/>
                    <a:pt x="12" y="12"/>
                  </a:cubicBezTo>
                  <a:cubicBezTo>
                    <a:pt x="8" y="12"/>
                    <a:pt x="6" y="13"/>
                    <a:pt x="2" y="15"/>
                  </a:cubicBezTo>
                  <a:cubicBezTo>
                    <a:pt x="0" y="13"/>
                    <a:pt x="1" y="10"/>
                    <a:pt x="9" y="5"/>
                  </a:cubicBezTo>
                  <a:cubicBezTo>
                    <a:pt x="13" y="2"/>
                    <a:pt x="20" y="0"/>
                    <a:pt x="22" y="0"/>
                  </a:cubicBezTo>
                  <a:cubicBezTo>
                    <a:pt x="26" y="0"/>
                    <a:pt x="28" y="2"/>
                    <a:pt x="28" y="9"/>
                  </a:cubicBezTo>
                  <a:cubicBezTo>
                    <a:pt x="28" y="14"/>
                    <a:pt x="26" y="23"/>
                    <a:pt x="25" y="26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35" y="9"/>
                    <a:pt x="43" y="0"/>
                    <a:pt x="55" y="0"/>
                  </a:cubicBezTo>
                  <a:cubicBezTo>
                    <a:pt x="63" y="0"/>
                    <a:pt x="65" y="6"/>
                    <a:pt x="65" y="15"/>
                  </a:cubicBezTo>
                  <a:cubicBezTo>
                    <a:pt x="65" y="18"/>
                    <a:pt x="65" y="23"/>
                    <a:pt x="64" y="26"/>
                  </a:cubicBezTo>
                  <a:lnTo>
                    <a:pt x="65" y="27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3EFCC974-579A-4BC8-BEBF-5915DE2B04B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30" y="2392"/>
              <a:ext cx="343" cy="542"/>
            </a:xfrm>
            <a:custGeom>
              <a:avLst/>
              <a:gdLst>
                <a:gd name="T0" fmla="*/ 49 w 49"/>
                <a:gd name="T1" fmla="*/ 13 h 77"/>
                <a:gd name="T2" fmla="*/ 12 w 49"/>
                <a:gd name="T3" fmla="*/ 43 h 77"/>
                <a:gd name="T4" fmla="*/ 27 w 49"/>
                <a:gd name="T5" fmla="*/ 65 h 77"/>
                <a:gd name="T6" fmla="*/ 45 w 49"/>
                <a:gd name="T7" fmla="*/ 59 h 77"/>
                <a:gd name="T8" fmla="*/ 46 w 49"/>
                <a:gd name="T9" fmla="*/ 62 h 77"/>
                <a:gd name="T10" fmla="*/ 20 w 49"/>
                <a:gd name="T11" fmla="*/ 77 h 77"/>
                <a:gd name="T12" fmla="*/ 0 w 49"/>
                <a:gd name="T13" fmla="*/ 49 h 77"/>
                <a:gd name="T14" fmla="*/ 33 w 49"/>
                <a:gd name="T15" fmla="*/ 0 h 77"/>
                <a:gd name="T16" fmla="*/ 49 w 49"/>
                <a:gd name="T17" fmla="*/ 13 h 77"/>
                <a:gd name="T18" fmla="*/ 37 w 49"/>
                <a:gd name="T19" fmla="*/ 16 h 77"/>
                <a:gd name="T20" fmla="*/ 29 w 49"/>
                <a:gd name="T21" fmla="*/ 10 h 77"/>
                <a:gd name="T22" fmla="*/ 13 w 49"/>
                <a:gd name="T23" fmla="*/ 34 h 77"/>
                <a:gd name="T24" fmla="*/ 37 w 49"/>
                <a:gd name="T25" fmla="*/ 1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77">
                  <a:moveTo>
                    <a:pt x="49" y="13"/>
                  </a:moveTo>
                  <a:cubicBezTo>
                    <a:pt x="49" y="26"/>
                    <a:pt x="42" y="35"/>
                    <a:pt x="12" y="43"/>
                  </a:cubicBezTo>
                  <a:cubicBezTo>
                    <a:pt x="12" y="57"/>
                    <a:pt x="17" y="65"/>
                    <a:pt x="27" y="65"/>
                  </a:cubicBezTo>
                  <a:cubicBezTo>
                    <a:pt x="35" y="65"/>
                    <a:pt x="41" y="63"/>
                    <a:pt x="45" y="59"/>
                  </a:cubicBezTo>
                  <a:cubicBezTo>
                    <a:pt x="46" y="60"/>
                    <a:pt x="46" y="61"/>
                    <a:pt x="46" y="62"/>
                  </a:cubicBezTo>
                  <a:cubicBezTo>
                    <a:pt x="46" y="70"/>
                    <a:pt x="34" y="77"/>
                    <a:pt x="20" y="77"/>
                  </a:cubicBezTo>
                  <a:cubicBezTo>
                    <a:pt x="7" y="77"/>
                    <a:pt x="0" y="68"/>
                    <a:pt x="0" y="49"/>
                  </a:cubicBezTo>
                  <a:cubicBezTo>
                    <a:pt x="0" y="24"/>
                    <a:pt x="17" y="0"/>
                    <a:pt x="33" y="0"/>
                  </a:cubicBezTo>
                  <a:cubicBezTo>
                    <a:pt x="45" y="0"/>
                    <a:pt x="49" y="5"/>
                    <a:pt x="49" y="13"/>
                  </a:cubicBezTo>
                  <a:close/>
                  <a:moveTo>
                    <a:pt x="37" y="16"/>
                  </a:moveTo>
                  <a:cubicBezTo>
                    <a:pt x="37" y="13"/>
                    <a:pt x="35" y="10"/>
                    <a:pt x="29" y="10"/>
                  </a:cubicBezTo>
                  <a:cubicBezTo>
                    <a:pt x="22" y="10"/>
                    <a:pt x="15" y="22"/>
                    <a:pt x="13" y="34"/>
                  </a:cubicBezTo>
                  <a:cubicBezTo>
                    <a:pt x="35" y="27"/>
                    <a:pt x="37" y="22"/>
                    <a:pt x="37" y="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4091029D-DED8-4FCA-9F8C-070CE3D4AA3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29" y="2392"/>
              <a:ext cx="336" cy="542"/>
            </a:xfrm>
            <a:custGeom>
              <a:avLst/>
              <a:gdLst>
                <a:gd name="T0" fmla="*/ 48 w 48"/>
                <a:gd name="T1" fmla="*/ 13 h 77"/>
                <a:gd name="T2" fmla="*/ 12 w 48"/>
                <a:gd name="T3" fmla="*/ 43 h 77"/>
                <a:gd name="T4" fmla="*/ 27 w 48"/>
                <a:gd name="T5" fmla="*/ 65 h 77"/>
                <a:gd name="T6" fmla="*/ 44 w 48"/>
                <a:gd name="T7" fmla="*/ 59 h 77"/>
                <a:gd name="T8" fmla="*/ 45 w 48"/>
                <a:gd name="T9" fmla="*/ 62 h 77"/>
                <a:gd name="T10" fmla="*/ 19 w 48"/>
                <a:gd name="T11" fmla="*/ 77 h 77"/>
                <a:gd name="T12" fmla="*/ 0 w 48"/>
                <a:gd name="T13" fmla="*/ 49 h 77"/>
                <a:gd name="T14" fmla="*/ 33 w 48"/>
                <a:gd name="T15" fmla="*/ 0 h 77"/>
                <a:gd name="T16" fmla="*/ 48 w 48"/>
                <a:gd name="T17" fmla="*/ 13 h 77"/>
                <a:gd name="T18" fmla="*/ 36 w 48"/>
                <a:gd name="T19" fmla="*/ 16 h 77"/>
                <a:gd name="T20" fmla="*/ 28 w 48"/>
                <a:gd name="T21" fmla="*/ 10 h 77"/>
                <a:gd name="T22" fmla="*/ 13 w 48"/>
                <a:gd name="T23" fmla="*/ 34 h 77"/>
                <a:gd name="T24" fmla="*/ 36 w 48"/>
                <a:gd name="T25" fmla="*/ 1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77">
                  <a:moveTo>
                    <a:pt x="48" y="13"/>
                  </a:moveTo>
                  <a:cubicBezTo>
                    <a:pt x="48" y="26"/>
                    <a:pt x="41" y="35"/>
                    <a:pt x="12" y="43"/>
                  </a:cubicBezTo>
                  <a:cubicBezTo>
                    <a:pt x="12" y="57"/>
                    <a:pt x="16" y="65"/>
                    <a:pt x="27" y="65"/>
                  </a:cubicBezTo>
                  <a:cubicBezTo>
                    <a:pt x="34" y="65"/>
                    <a:pt x="40" y="63"/>
                    <a:pt x="44" y="59"/>
                  </a:cubicBezTo>
                  <a:cubicBezTo>
                    <a:pt x="45" y="60"/>
                    <a:pt x="45" y="61"/>
                    <a:pt x="45" y="62"/>
                  </a:cubicBezTo>
                  <a:cubicBezTo>
                    <a:pt x="45" y="70"/>
                    <a:pt x="33" y="77"/>
                    <a:pt x="19" y="77"/>
                  </a:cubicBezTo>
                  <a:cubicBezTo>
                    <a:pt x="6" y="77"/>
                    <a:pt x="0" y="68"/>
                    <a:pt x="0" y="49"/>
                  </a:cubicBezTo>
                  <a:cubicBezTo>
                    <a:pt x="0" y="24"/>
                    <a:pt x="17" y="0"/>
                    <a:pt x="33" y="0"/>
                  </a:cubicBezTo>
                  <a:cubicBezTo>
                    <a:pt x="45" y="0"/>
                    <a:pt x="48" y="5"/>
                    <a:pt x="48" y="13"/>
                  </a:cubicBezTo>
                  <a:close/>
                  <a:moveTo>
                    <a:pt x="36" y="16"/>
                  </a:moveTo>
                  <a:cubicBezTo>
                    <a:pt x="36" y="13"/>
                    <a:pt x="35" y="10"/>
                    <a:pt x="28" y="10"/>
                  </a:cubicBezTo>
                  <a:cubicBezTo>
                    <a:pt x="21" y="10"/>
                    <a:pt x="15" y="22"/>
                    <a:pt x="13" y="34"/>
                  </a:cubicBezTo>
                  <a:cubicBezTo>
                    <a:pt x="34" y="27"/>
                    <a:pt x="36" y="22"/>
                    <a:pt x="36" y="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166B12C7-F708-4AD5-AE53-5EB7FC263D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4" y="2392"/>
              <a:ext cx="567" cy="535"/>
            </a:xfrm>
            <a:custGeom>
              <a:avLst/>
              <a:gdLst>
                <a:gd name="T0" fmla="*/ 28 w 81"/>
                <a:gd name="T1" fmla="*/ 9 h 76"/>
                <a:gd name="T2" fmla="*/ 26 w 81"/>
                <a:gd name="T3" fmla="*/ 26 h 76"/>
                <a:gd name="T4" fmla="*/ 27 w 81"/>
                <a:gd name="T5" fmla="*/ 26 h 76"/>
                <a:gd name="T6" fmla="*/ 56 w 81"/>
                <a:gd name="T7" fmla="*/ 0 h 76"/>
                <a:gd name="T8" fmla="*/ 68 w 81"/>
                <a:gd name="T9" fmla="*/ 15 h 76"/>
                <a:gd name="T10" fmla="*/ 62 w 81"/>
                <a:gd name="T11" fmla="*/ 56 h 76"/>
                <a:gd name="T12" fmla="*/ 66 w 81"/>
                <a:gd name="T13" fmla="*/ 64 h 76"/>
                <a:gd name="T14" fmla="*/ 76 w 81"/>
                <a:gd name="T15" fmla="*/ 60 h 76"/>
                <a:gd name="T16" fmla="*/ 56 w 81"/>
                <a:gd name="T17" fmla="*/ 76 h 76"/>
                <a:gd name="T18" fmla="*/ 49 w 81"/>
                <a:gd name="T19" fmla="*/ 62 h 76"/>
                <a:gd name="T20" fmla="*/ 55 w 81"/>
                <a:gd name="T21" fmla="*/ 22 h 76"/>
                <a:gd name="T22" fmla="*/ 48 w 81"/>
                <a:gd name="T23" fmla="*/ 12 h 76"/>
                <a:gd name="T24" fmla="*/ 31 w 81"/>
                <a:gd name="T25" fmla="*/ 30 h 76"/>
                <a:gd name="T26" fmla="*/ 22 w 81"/>
                <a:gd name="T27" fmla="*/ 73 h 76"/>
                <a:gd name="T28" fmla="*/ 7 w 81"/>
                <a:gd name="T29" fmla="*/ 75 h 76"/>
                <a:gd name="T30" fmla="*/ 16 w 81"/>
                <a:gd name="T31" fmla="*/ 21 h 76"/>
                <a:gd name="T32" fmla="*/ 12 w 81"/>
                <a:gd name="T33" fmla="*/ 12 h 76"/>
                <a:gd name="T34" fmla="*/ 3 w 81"/>
                <a:gd name="T35" fmla="*/ 15 h 76"/>
                <a:gd name="T36" fmla="*/ 10 w 81"/>
                <a:gd name="T37" fmla="*/ 5 h 76"/>
                <a:gd name="T38" fmla="*/ 23 w 81"/>
                <a:gd name="T39" fmla="*/ 0 h 76"/>
                <a:gd name="T40" fmla="*/ 28 w 81"/>
                <a:gd name="T41" fmla="*/ 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1" h="76">
                  <a:moveTo>
                    <a:pt x="28" y="9"/>
                  </a:moveTo>
                  <a:cubicBezTo>
                    <a:pt x="28" y="13"/>
                    <a:pt x="28" y="22"/>
                    <a:pt x="26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35" y="9"/>
                    <a:pt x="45" y="0"/>
                    <a:pt x="56" y="0"/>
                  </a:cubicBezTo>
                  <a:cubicBezTo>
                    <a:pt x="65" y="0"/>
                    <a:pt x="68" y="5"/>
                    <a:pt x="68" y="15"/>
                  </a:cubicBezTo>
                  <a:cubicBezTo>
                    <a:pt x="68" y="22"/>
                    <a:pt x="62" y="47"/>
                    <a:pt x="62" y="56"/>
                  </a:cubicBezTo>
                  <a:cubicBezTo>
                    <a:pt x="62" y="62"/>
                    <a:pt x="63" y="64"/>
                    <a:pt x="66" y="64"/>
                  </a:cubicBezTo>
                  <a:cubicBezTo>
                    <a:pt x="68" y="64"/>
                    <a:pt x="73" y="62"/>
                    <a:pt x="76" y="60"/>
                  </a:cubicBezTo>
                  <a:cubicBezTo>
                    <a:pt x="81" y="63"/>
                    <a:pt x="67" y="76"/>
                    <a:pt x="56" y="76"/>
                  </a:cubicBezTo>
                  <a:cubicBezTo>
                    <a:pt x="51" y="76"/>
                    <a:pt x="49" y="72"/>
                    <a:pt x="49" y="62"/>
                  </a:cubicBezTo>
                  <a:cubicBezTo>
                    <a:pt x="49" y="54"/>
                    <a:pt x="55" y="29"/>
                    <a:pt x="55" y="22"/>
                  </a:cubicBezTo>
                  <a:cubicBezTo>
                    <a:pt x="55" y="15"/>
                    <a:pt x="54" y="12"/>
                    <a:pt x="48" y="12"/>
                  </a:cubicBezTo>
                  <a:cubicBezTo>
                    <a:pt x="44" y="12"/>
                    <a:pt x="35" y="21"/>
                    <a:pt x="31" y="30"/>
                  </a:cubicBezTo>
                  <a:cubicBezTo>
                    <a:pt x="24" y="45"/>
                    <a:pt x="21" y="59"/>
                    <a:pt x="22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1" y="54"/>
                    <a:pt x="16" y="27"/>
                    <a:pt x="16" y="21"/>
                  </a:cubicBezTo>
                  <a:cubicBezTo>
                    <a:pt x="16" y="14"/>
                    <a:pt x="15" y="12"/>
                    <a:pt x="12" y="12"/>
                  </a:cubicBezTo>
                  <a:cubicBezTo>
                    <a:pt x="9" y="12"/>
                    <a:pt x="6" y="13"/>
                    <a:pt x="3" y="15"/>
                  </a:cubicBezTo>
                  <a:cubicBezTo>
                    <a:pt x="0" y="13"/>
                    <a:pt x="1" y="10"/>
                    <a:pt x="10" y="5"/>
                  </a:cubicBezTo>
                  <a:cubicBezTo>
                    <a:pt x="14" y="2"/>
                    <a:pt x="20" y="0"/>
                    <a:pt x="23" y="0"/>
                  </a:cubicBezTo>
                  <a:cubicBezTo>
                    <a:pt x="27" y="0"/>
                    <a:pt x="28" y="2"/>
                    <a:pt x="28" y="9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37DBB1A4-558B-4B91-9B03-ECC0E8508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88" y="2266"/>
              <a:ext cx="322" cy="661"/>
            </a:xfrm>
            <a:custGeom>
              <a:avLst/>
              <a:gdLst>
                <a:gd name="T0" fmla="*/ 24 w 46"/>
                <a:gd name="T1" fmla="*/ 30 h 94"/>
                <a:gd name="T2" fmla="*/ 19 w 46"/>
                <a:gd name="T3" fmla="*/ 70 h 94"/>
                <a:gd name="T4" fmla="*/ 24 w 46"/>
                <a:gd name="T5" fmla="*/ 82 h 94"/>
                <a:gd name="T6" fmla="*/ 37 w 46"/>
                <a:gd name="T7" fmla="*/ 74 h 94"/>
                <a:gd name="T8" fmla="*/ 32 w 46"/>
                <a:gd name="T9" fmla="*/ 88 h 94"/>
                <a:gd name="T10" fmla="*/ 15 w 46"/>
                <a:gd name="T11" fmla="*/ 94 h 94"/>
                <a:gd name="T12" fmla="*/ 6 w 46"/>
                <a:gd name="T13" fmla="*/ 77 h 94"/>
                <a:gd name="T14" fmla="*/ 12 w 46"/>
                <a:gd name="T15" fmla="*/ 29 h 94"/>
                <a:gd name="T16" fmla="*/ 1 w 46"/>
                <a:gd name="T17" fmla="*/ 28 h 94"/>
                <a:gd name="T18" fmla="*/ 7 w 46"/>
                <a:gd name="T19" fmla="*/ 22 h 94"/>
                <a:gd name="T20" fmla="*/ 14 w 46"/>
                <a:gd name="T21" fmla="*/ 21 h 94"/>
                <a:gd name="T22" fmla="*/ 16 w 46"/>
                <a:gd name="T23" fmla="*/ 3 h 94"/>
                <a:gd name="T24" fmla="*/ 29 w 46"/>
                <a:gd name="T25" fmla="*/ 0 h 94"/>
                <a:gd name="T26" fmla="*/ 25 w 46"/>
                <a:gd name="T27" fmla="*/ 22 h 94"/>
                <a:gd name="T28" fmla="*/ 44 w 46"/>
                <a:gd name="T29" fmla="*/ 21 h 94"/>
                <a:gd name="T30" fmla="*/ 38 w 46"/>
                <a:gd name="T31" fmla="*/ 31 h 94"/>
                <a:gd name="T32" fmla="*/ 24 w 46"/>
                <a:gd name="T33" fmla="*/ 3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94">
                  <a:moveTo>
                    <a:pt x="24" y="30"/>
                  </a:moveTo>
                  <a:cubicBezTo>
                    <a:pt x="21" y="46"/>
                    <a:pt x="19" y="62"/>
                    <a:pt x="19" y="70"/>
                  </a:cubicBezTo>
                  <a:cubicBezTo>
                    <a:pt x="19" y="79"/>
                    <a:pt x="20" y="82"/>
                    <a:pt x="24" y="82"/>
                  </a:cubicBezTo>
                  <a:cubicBezTo>
                    <a:pt x="28" y="82"/>
                    <a:pt x="32" y="79"/>
                    <a:pt x="37" y="74"/>
                  </a:cubicBezTo>
                  <a:cubicBezTo>
                    <a:pt x="41" y="78"/>
                    <a:pt x="39" y="83"/>
                    <a:pt x="32" y="88"/>
                  </a:cubicBezTo>
                  <a:cubicBezTo>
                    <a:pt x="26" y="94"/>
                    <a:pt x="21" y="94"/>
                    <a:pt x="15" y="94"/>
                  </a:cubicBezTo>
                  <a:cubicBezTo>
                    <a:pt x="7" y="94"/>
                    <a:pt x="5" y="89"/>
                    <a:pt x="6" y="77"/>
                  </a:cubicBezTo>
                  <a:cubicBezTo>
                    <a:pt x="6" y="69"/>
                    <a:pt x="10" y="44"/>
                    <a:pt x="12" y="29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5"/>
                    <a:pt x="1" y="22"/>
                    <a:pt x="7" y="22"/>
                  </a:cubicBezTo>
                  <a:cubicBezTo>
                    <a:pt x="9" y="21"/>
                    <a:pt x="11" y="21"/>
                    <a:pt x="14" y="21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20" y="1"/>
                    <a:pt x="24" y="0"/>
                    <a:pt x="29" y="0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8" y="22"/>
                    <a:pt x="41" y="22"/>
                    <a:pt x="44" y="21"/>
                  </a:cubicBezTo>
                  <a:cubicBezTo>
                    <a:pt x="46" y="26"/>
                    <a:pt x="44" y="31"/>
                    <a:pt x="38" y="31"/>
                  </a:cubicBezTo>
                  <a:cubicBezTo>
                    <a:pt x="34" y="31"/>
                    <a:pt x="27" y="31"/>
                    <a:pt x="24" y="3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AD9F2E66-DC3E-4D8F-9A97-EBA5090D4DF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38" y="2392"/>
              <a:ext cx="344" cy="542"/>
            </a:xfrm>
            <a:custGeom>
              <a:avLst/>
              <a:gdLst>
                <a:gd name="T0" fmla="*/ 49 w 49"/>
                <a:gd name="T1" fmla="*/ 13 h 77"/>
                <a:gd name="T2" fmla="*/ 12 w 49"/>
                <a:gd name="T3" fmla="*/ 43 h 77"/>
                <a:gd name="T4" fmla="*/ 27 w 49"/>
                <a:gd name="T5" fmla="*/ 65 h 77"/>
                <a:gd name="T6" fmla="*/ 45 w 49"/>
                <a:gd name="T7" fmla="*/ 59 h 77"/>
                <a:gd name="T8" fmla="*/ 46 w 49"/>
                <a:gd name="T9" fmla="*/ 62 h 77"/>
                <a:gd name="T10" fmla="*/ 20 w 49"/>
                <a:gd name="T11" fmla="*/ 77 h 77"/>
                <a:gd name="T12" fmla="*/ 0 w 49"/>
                <a:gd name="T13" fmla="*/ 49 h 77"/>
                <a:gd name="T14" fmla="*/ 33 w 49"/>
                <a:gd name="T15" fmla="*/ 0 h 77"/>
                <a:gd name="T16" fmla="*/ 49 w 49"/>
                <a:gd name="T17" fmla="*/ 13 h 77"/>
                <a:gd name="T18" fmla="*/ 37 w 49"/>
                <a:gd name="T19" fmla="*/ 16 h 77"/>
                <a:gd name="T20" fmla="*/ 29 w 49"/>
                <a:gd name="T21" fmla="*/ 10 h 77"/>
                <a:gd name="T22" fmla="*/ 13 w 49"/>
                <a:gd name="T23" fmla="*/ 34 h 77"/>
                <a:gd name="T24" fmla="*/ 37 w 49"/>
                <a:gd name="T25" fmla="*/ 1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77">
                  <a:moveTo>
                    <a:pt x="49" y="13"/>
                  </a:moveTo>
                  <a:cubicBezTo>
                    <a:pt x="49" y="26"/>
                    <a:pt x="42" y="35"/>
                    <a:pt x="12" y="43"/>
                  </a:cubicBezTo>
                  <a:cubicBezTo>
                    <a:pt x="12" y="57"/>
                    <a:pt x="16" y="65"/>
                    <a:pt x="27" y="65"/>
                  </a:cubicBezTo>
                  <a:cubicBezTo>
                    <a:pt x="35" y="65"/>
                    <a:pt x="41" y="63"/>
                    <a:pt x="45" y="59"/>
                  </a:cubicBezTo>
                  <a:cubicBezTo>
                    <a:pt x="46" y="60"/>
                    <a:pt x="46" y="61"/>
                    <a:pt x="46" y="62"/>
                  </a:cubicBezTo>
                  <a:cubicBezTo>
                    <a:pt x="46" y="70"/>
                    <a:pt x="34" y="77"/>
                    <a:pt x="20" y="77"/>
                  </a:cubicBezTo>
                  <a:cubicBezTo>
                    <a:pt x="7" y="77"/>
                    <a:pt x="0" y="68"/>
                    <a:pt x="0" y="49"/>
                  </a:cubicBezTo>
                  <a:cubicBezTo>
                    <a:pt x="0" y="24"/>
                    <a:pt x="17" y="0"/>
                    <a:pt x="33" y="0"/>
                  </a:cubicBezTo>
                  <a:cubicBezTo>
                    <a:pt x="45" y="0"/>
                    <a:pt x="49" y="5"/>
                    <a:pt x="49" y="13"/>
                  </a:cubicBezTo>
                  <a:close/>
                  <a:moveTo>
                    <a:pt x="37" y="16"/>
                  </a:moveTo>
                  <a:cubicBezTo>
                    <a:pt x="37" y="13"/>
                    <a:pt x="35" y="10"/>
                    <a:pt x="29" y="10"/>
                  </a:cubicBezTo>
                  <a:cubicBezTo>
                    <a:pt x="22" y="10"/>
                    <a:pt x="15" y="22"/>
                    <a:pt x="13" y="34"/>
                  </a:cubicBezTo>
                  <a:cubicBezTo>
                    <a:pt x="35" y="27"/>
                    <a:pt x="37" y="22"/>
                    <a:pt x="37" y="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4B46B902-F2CA-49A9-B204-82D0DF8677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92" y="2195"/>
              <a:ext cx="910" cy="725"/>
            </a:xfrm>
            <a:custGeom>
              <a:avLst/>
              <a:gdLst>
                <a:gd name="T0" fmla="*/ 111 w 130"/>
                <a:gd name="T1" fmla="*/ 94 h 103"/>
                <a:gd name="T2" fmla="*/ 122 w 130"/>
                <a:gd name="T3" fmla="*/ 96 h 103"/>
                <a:gd name="T4" fmla="*/ 115 w 130"/>
                <a:gd name="T5" fmla="*/ 102 h 103"/>
                <a:gd name="T6" fmla="*/ 101 w 130"/>
                <a:gd name="T7" fmla="*/ 102 h 103"/>
                <a:gd name="T8" fmla="*/ 85 w 130"/>
                <a:gd name="T9" fmla="*/ 102 h 103"/>
                <a:gd name="T10" fmla="*/ 88 w 130"/>
                <a:gd name="T11" fmla="*/ 96 h 103"/>
                <a:gd name="T12" fmla="*/ 98 w 130"/>
                <a:gd name="T13" fmla="*/ 93 h 103"/>
                <a:gd name="T14" fmla="*/ 101 w 130"/>
                <a:gd name="T15" fmla="*/ 22 h 103"/>
                <a:gd name="T16" fmla="*/ 68 w 130"/>
                <a:gd name="T17" fmla="*/ 92 h 103"/>
                <a:gd name="T18" fmla="*/ 57 w 130"/>
                <a:gd name="T19" fmla="*/ 103 h 103"/>
                <a:gd name="T20" fmla="*/ 39 w 130"/>
                <a:gd name="T21" fmla="*/ 22 h 103"/>
                <a:gd name="T22" fmla="*/ 24 w 130"/>
                <a:gd name="T23" fmla="*/ 94 h 103"/>
                <a:gd name="T24" fmla="*/ 39 w 130"/>
                <a:gd name="T25" fmla="*/ 97 h 103"/>
                <a:gd name="T26" fmla="*/ 31 w 130"/>
                <a:gd name="T27" fmla="*/ 102 h 103"/>
                <a:gd name="T28" fmla="*/ 15 w 130"/>
                <a:gd name="T29" fmla="*/ 102 h 103"/>
                <a:gd name="T30" fmla="*/ 1 w 130"/>
                <a:gd name="T31" fmla="*/ 102 h 103"/>
                <a:gd name="T32" fmla="*/ 5 w 130"/>
                <a:gd name="T33" fmla="*/ 96 h 103"/>
                <a:gd name="T34" fmla="*/ 13 w 130"/>
                <a:gd name="T35" fmla="*/ 94 h 103"/>
                <a:gd name="T36" fmla="*/ 32 w 130"/>
                <a:gd name="T37" fmla="*/ 11 h 103"/>
                <a:gd name="T38" fmla="*/ 20 w 130"/>
                <a:gd name="T39" fmla="*/ 7 h 103"/>
                <a:gd name="T40" fmla="*/ 29 w 130"/>
                <a:gd name="T41" fmla="*/ 0 h 103"/>
                <a:gd name="T42" fmla="*/ 48 w 130"/>
                <a:gd name="T43" fmla="*/ 0 h 103"/>
                <a:gd name="T44" fmla="*/ 66 w 130"/>
                <a:gd name="T45" fmla="*/ 79 h 103"/>
                <a:gd name="T46" fmla="*/ 103 w 130"/>
                <a:gd name="T47" fmla="*/ 0 h 103"/>
                <a:gd name="T48" fmla="*/ 130 w 130"/>
                <a:gd name="T49" fmla="*/ 0 h 103"/>
                <a:gd name="T50" fmla="*/ 114 w 130"/>
                <a:gd name="T51" fmla="*/ 9 h 103"/>
                <a:gd name="T52" fmla="*/ 111 w 130"/>
                <a:gd name="T53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" h="103">
                  <a:moveTo>
                    <a:pt x="111" y="94"/>
                  </a:moveTo>
                  <a:cubicBezTo>
                    <a:pt x="122" y="96"/>
                    <a:pt x="122" y="96"/>
                    <a:pt x="122" y="96"/>
                  </a:cubicBezTo>
                  <a:cubicBezTo>
                    <a:pt x="121" y="100"/>
                    <a:pt x="119" y="102"/>
                    <a:pt x="115" y="102"/>
                  </a:cubicBezTo>
                  <a:cubicBezTo>
                    <a:pt x="111" y="102"/>
                    <a:pt x="106" y="102"/>
                    <a:pt x="101" y="102"/>
                  </a:cubicBezTo>
                  <a:cubicBezTo>
                    <a:pt x="95" y="102"/>
                    <a:pt x="90" y="102"/>
                    <a:pt x="85" y="102"/>
                  </a:cubicBezTo>
                  <a:cubicBezTo>
                    <a:pt x="84" y="99"/>
                    <a:pt x="85" y="96"/>
                    <a:pt x="88" y="96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2"/>
                    <a:pt x="86" y="60"/>
                    <a:pt x="68" y="92"/>
                  </a:cubicBezTo>
                  <a:cubicBezTo>
                    <a:pt x="65" y="98"/>
                    <a:pt x="62" y="101"/>
                    <a:pt x="57" y="103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24" y="94"/>
                    <a:pt x="24" y="94"/>
                    <a:pt x="24" y="94"/>
                  </a:cubicBezTo>
                  <a:cubicBezTo>
                    <a:pt x="39" y="97"/>
                    <a:pt x="39" y="97"/>
                    <a:pt x="39" y="97"/>
                  </a:cubicBezTo>
                  <a:cubicBezTo>
                    <a:pt x="38" y="100"/>
                    <a:pt x="35" y="102"/>
                    <a:pt x="31" y="102"/>
                  </a:cubicBezTo>
                  <a:cubicBezTo>
                    <a:pt x="27" y="102"/>
                    <a:pt x="21" y="102"/>
                    <a:pt x="15" y="102"/>
                  </a:cubicBezTo>
                  <a:cubicBezTo>
                    <a:pt x="10" y="102"/>
                    <a:pt x="6" y="102"/>
                    <a:pt x="1" y="102"/>
                  </a:cubicBezTo>
                  <a:cubicBezTo>
                    <a:pt x="0" y="99"/>
                    <a:pt x="2" y="97"/>
                    <a:pt x="5" y="96"/>
                  </a:cubicBezTo>
                  <a:cubicBezTo>
                    <a:pt x="13" y="94"/>
                    <a:pt x="13" y="94"/>
                    <a:pt x="13" y="94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9" y="4"/>
                    <a:pt x="21" y="0"/>
                    <a:pt x="29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66" y="79"/>
                    <a:pt x="66" y="79"/>
                    <a:pt x="66" y="79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0" y="5"/>
                    <a:pt x="127" y="8"/>
                    <a:pt x="114" y="9"/>
                  </a:cubicBezTo>
                  <a:lnTo>
                    <a:pt x="111" y="9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7D60E1A3-DE22-468C-BEF9-7A804861E33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16" y="2343"/>
              <a:ext cx="497" cy="591"/>
            </a:xfrm>
            <a:custGeom>
              <a:avLst/>
              <a:gdLst>
                <a:gd name="T0" fmla="*/ 48 w 71"/>
                <a:gd name="T1" fmla="*/ 84 h 84"/>
                <a:gd name="T2" fmla="*/ 41 w 71"/>
                <a:gd name="T3" fmla="*/ 75 h 84"/>
                <a:gd name="T4" fmla="*/ 42 w 71"/>
                <a:gd name="T5" fmla="*/ 58 h 84"/>
                <a:gd name="T6" fmla="*/ 41 w 71"/>
                <a:gd name="T7" fmla="*/ 57 h 84"/>
                <a:gd name="T8" fmla="*/ 15 w 71"/>
                <a:gd name="T9" fmla="*/ 84 h 84"/>
                <a:gd name="T10" fmla="*/ 0 w 71"/>
                <a:gd name="T11" fmla="*/ 57 h 84"/>
                <a:gd name="T12" fmla="*/ 41 w 71"/>
                <a:gd name="T13" fmla="*/ 7 h 84"/>
                <a:gd name="T14" fmla="*/ 50 w 71"/>
                <a:gd name="T15" fmla="*/ 8 h 84"/>
                <a:gd name="T16" fmla="*/ 56 w 71"/>
                <a:gd name="T17" fmla="*/ 0 h 84"/>
                <a:gd name="T18" fmla="*/ 63 w 71"/>
                <a:gd name="T19" fmla="*/ 3 h 84"/>
                <a:gd name="T20" fmla="*/ 52 w 71"/>
                <a:gd name="T21" fmla="*/ 55 h 84"/>
                <a:gd name="T22" fmla="*/ 56 w 71"/>
                <a:gd name="T23" fmla="*/ 72 h 84"/>
                <a:gd name="T24" fmla="*/ 66 w 71"/>
                <a:gd name="T25" fmla="*/ 67 h 84"/>
                <a:gd name="T26" fmla="*/ 48 w 71"/>
                <a:gd name="T27" fmla="*/ 84 h 84"/>
                <a:gd name="T28" fmla="*/ 34 w 71"/>
                <a:gd name="T29" fmla="*/ 18 h 84"/>
                <a:gd name="T30" fmla="*/ 12 w 71"/>
                <a:gd name="T31" fmla="*/ 52 h 84"/>
                <a:gd name="T32" fmla="*/ 20 w 71"/>
                <a:gd name="T33" fmla="*/ 71 h 84"/>
                <a:gd name="T34" fmla="*/ 44 w 71"/>
                <a:gd name="T35" fmla="*/ 32 h 84"/>
                <a:gd name="T36" fmla="*/ 46 w 71"/>
                <a:gd name="T37" fmla="*/ 21 h 84"/>
                <a:gd name="T38" fmla="*/ 34 w 71"/>
                <a:gd name="T39" fmla="*/ 1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1" h="84">
                  <a:moveTo>
                    <a:pt x="48" y="84"/>
                  </a:moveTo>
                  <a:cubicBezTo>
                    <a:pt x="44" y="84"/>
                    <a:pt x="41" y="80"/>
                    <a:pt x="41" y="75"/>
                  </a:cubicBezTo>
                  <a:cubicBezTo>
                    <a:pt x="41" y="70"/>
                    <a:pt x="41" y="63"/>
                    <a:pt x="42" y="58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38" y="63"/>
                    <a:pt x="29" y="84"/>
                    <a:pt x="15" y="84"/>
                  </a:cubicBezTo>
                  <a:cubicBezTo>
                    <a:pt x="7" y="84"/>
                    <a:pt x="0" y="73"/>
                    <a:pt x="0" y="57"/>
                  </a:cubicBezTo>
                  <a:cubicBezTo>
                    <a:pt x="0" y="27"/>
                    <a:pt x="16" y="7"/>
                    <a:pt x="41" y="7"/>
                  </a:cubicBezTo>
                  <a:cubicBezTo>
                    <a:pt x="44" y="7"/>
                    <a:pt x="47" y="8"/>
                    <a:pt x="50" y="8"/>
                  </a:cubicBezTo>
                  <a:cubicBezTo>
                    <a:pt x="51" y="3"/>
                    <a:pt x="53" y="0"/>
                    <a:pt x="56" y="0"/>
                  </a:cubicBezTo>
                  <a:cubicBezTo>
                    <a:pt x="59" y="0"/>
                    <a:pt x="61" y="1"/>
                    <a:pt x="63" y="3"/>
                  </a:cubicBezTo>
                  <a:cubicBezTo>
                    <a:pt x="57" y="21"/>
                    <a:pt x="52" y="40"/>
                    <a:pt x="52" y="55"/>
                  </a:cubicBezTo>
                  <a:cubicBezTo>
                    <a:pt x="52" y="69"/>
                    <a:pt x="53" y="72"/>
                    <a:pt x="56" y="72"/>
                  </a:cubicBezTo>
                  <a:cubicBezTo>
                    <a:pt x="60" y="72"/>
                    <a:pt x="64" y="69"/>
                    <a:pt x="66" y="67"/>
                  </a:cubicBezTo>
                  <a:cubicBezTo>
                    <a:pt x="71" y="71"/>
                    <a:pt x="56" y="84"/>
                    <a:pt x="48" y="84"/>
                  </a:cubicBezTo>
                  <a:close/>
                  <a:moveTo>
                    <a:pt x="34" y="18"/>
                  </a:moveTo>
                  <a:cubicBezTo>
                    <a:pt x="21" y="18"/>
                    <a:pt x="12" y="32"/>
                    <a:pt x="12" y="52"/>
                  </a:cubicBezTo>
                  <a:cubicBezTo>
                    <a:pt x="12" y="64"/>
                    <a:pt x="15" y="71"/>
                    <a:pt x="20" y="71"/>
                  </a:cubicBezTo>
                  <a:cubicBezTo>
                    <a:pt x="29" y="71"/>
                    <a:pt x="38" y="56"/>
                    <a:pt x="44" y="32"/>
                  </a:cubicBezTo>
                  <a:cubicBezTo>
                    <a:pt x="45" y="27"/>
                    <a:pt x="46" y="21"/>
                    <a:pt x="46" y="21"/>
                  </a:cubicBezTo>
                  <a:cubicBezTo>
                    <a:pt x="43" y="19"/>
                    <a:pt x="39" y="18"/>
                    <a:pt x="34" y="1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56C950B2-FA19-43C5-9E6C-A07EB2BCC9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34" y="2343"/>
              <a:ext cx="498" cy="591"/>
            </a:xfrm>
            <a:custGeom>
              <a:avLst/>
              <a:gdLst>
                <a:gd name="T0" fmla="*/ 48 w 71"/>
                <a:gd name="T1" fmla="*/ 84 h 84"/>
                <a:gd name="T2" fmla="*/ 41 w 71"/>
                <a:gd name="T3" fmla="*/ 75 h 84"/>
                <a:gd name="T4" fmla="*/ 42 w 71"/>
                <a:gd name="T5" fmla="*/ 58 h 84"/>
                <a:gd name="T6" fmla="*/ 42 w 71"/>
                <a:gd name="T7" fmla="*/ 57 h 84"/>
                <a:gd name="T8" fmla="*/ 15 w 71"/>
                <a:gd name="T9" fmla="*/ 84 h 84"/>
                <a:gd name="T10" fmla="*/ 0 w 71"/>
                <a:gd name="T11" fmla="*/ 57 h 84"/>
                <a:gd name="T12" fmla="*/ 42 w 71"/>
                <a:gd name="T13" fmla="*/ 7 h 84"/>
                <a:gd name="T14" fmla="*/ 50 w 71"/>
                <a:gd name="T15" fmla="*/ 8 h 84"/>
                <a:gd name="T16" fmla="*/ 57 w 71"/>
                <a:gd name="T17" fmla="*/ 0 h 84"/>
                <a:gd name="T18" fmla="*/ 63 w 71"/>
                <a:gd name="T19" fmla="*/ 3 h 84"/>
                <a:gd name="T20" fmla="*/ 52 w 71"/>
                <a:gd name="T21" fmla="*/ 55 h 84"/>
                <a:gd name="T22" fmla="*/ 57 w 71"/>
                <a:gd name="T23" fmla="*/ 72 h 84"/>
                <a:gd name="T24" fmla="*/ 66 w 71"/>
                <a:gd name="T25" fmla="*/ 67 h 84"/>
                <a:gd name="T26" fmla="*/ 48 w 71"/>
                <a:gd name="T27" fmla="*/ 84 h 84"/>
                <a:gd name="T28" fmla="*/ 34 w 71"/>
                <a:gd name="T29" fmla="*/ 18 h 84"/>
                <a:gd name="T30" fmla="*/ 12 w 71"/>
                <a:gd name="T31" fmla="*/ 52 h 84"/>
                <a:gd name="T32" fmla="*/ 20 w 71"/>
                <a:gd name="T33" fmla="*/ 71 h 84"/>
                <a:gd name="T34" fmla="*/ 44 w 71"/>
                <a:gd name="T35" fmla="*/ 32 h 84"/>
                <a:gd name="T36" fmla="*/ 46 w 71"/>
                <a:gd name="T37" fmla="*/ 21 h 84"/>
                <a:gd name="T38" fmla="*/ 34 w 71"/>
                <a:gd name="T39" fmla="*/ 1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1" h="84">
                  <a:moveTo>
                    <a:pt x="48" y="84"/>
                  </a:moveTo>
                  <a:cubicBezTo>
                    <a:pt x="44" y="84"/>
                    <a:pt x="41" y="80"/>
                    <a:pt x="41" y="75"/>
                  </a:cubicBezTo>
                  <a:cubicBezTo>
                    <a:pt x="41" y="70"/>
                    <a:pt x="41" y="63"/>
                    <a:pt x="42" y="58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63"/>
                    <a:pt x="29" y="84"/>
                    <a:pt x="15" y="84"/>
                  </a:cubicBezTo>
                  <a:cubicBezTo>
                    <a:pt x="7" y="84"/>
                    <a:pt x="0" y="73"/>
                    <a:pt x="0" y="57"/>
                  </a:cubicBezTo>
                  <a:cubicBezTo>
                    <a:pt x="0" y="27"/>
                    <a:pt x="17" y="7"/>
                    <a:pt x="42" y="7"/>
                  </a:cubicBezTo>
                  <a:cubicBezTo>
                    <a:pt x="45" y="7"/>
                    <a:pt x="48" y="8"/>
                    <a:pt x="50" y="8"/>
                  </a:cubicBezTo>
                  <a:cubicBezTo>
                    <a:pt x="52" y="3"/>
                    <a:pt x="54" y="0"/>
                    <a:pt x="57" y="0"/>
                  </a:cubicBezTo>
                  <a:cubicBezTo>
                    <a:pt x="59" y="0"/>
                    <a:pt x="61" y="1"/>
                    <a:pt x="63" y="3"/>
                  </a:cubicBezTo>
                  <a:cubicBezTo>
                    <a:pt x="57" y="21"/>
                    <a:pt x="52" y="40"/>
                    <a:pt x="52" y="55"/>
                  </a:cubicBezTo>
                  <a:cubicBezTo>
                    <a:pt x="52" y="69"/>
                    <a:pt x="53" y="72"/>
                    <a:pt x="57" y="72"/>
                  </a:cubicBezTo>
                  <a:cubicBezTo>
                    <a:pt x="61" y="72"/>
                    <a:pt x="64" y="69"/>
                    <a:pt x="66" y="67"/>
                  </a:cubicBezTo>
                  <a:cubicBezTo>
                    <a:pt x="71" y="71"/>
                    <a:pt x="57" y="84"/>
                    <a:pt x="48" y="84"/>
                  </a:cubicBezTo>
                  <a:close/>
                  <a:moveTo>
                    <a:pt x="34" y="18"/>
                  </a:moveTo>
                  <a:cubicBezTo>
                    <a:pt x="21" y="18"/>
                    <a:pt x="12" y="32"/>
                    <a:pt x="12" y="52"/>
                  </a:cubicBezTo>
                  <a:cubicBezTo>
                    <a:pt x="12" y="64"/>
                    <a:pt x="16" y="71"/>
                    <a:pt x="20" y="71"/>
                  </a:cubicBezTo>
                  <a:cubicBezTo>
                    <a:pt x="29" y="71"/>
                    <a:pt x="39" y="56"/>
                    <a:pt x="44" y="32"/>
                  </a:cubicBezTo>
                  <a:cubicBezTo>
                    <a:pt x="45" y="27"/>
                    <a:pt x="46" y="21"/>
                    <a:pt x="46" y="21"/>
                  </a:cubicBezTo>
                  <a:cubicBezTo>
                    <a:pt x="43" y="19"/>
                    <a:pt x="40" y="18"/>
                    <a:pt x="34" y="1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880A6EB5-3474-4082-B0D2-2FBD87BCF2C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3" y="2392"/>
              <a:ext cx="336" cy="535"/>
            </a:xfrm>
            <a:custGeom>
              <a:avLst/>
              <a:gdLst>
                <a:gd name="T0" fmla="*/ 48 w 48"/>
                <a:gd name="T1" fmla="*/ 10 h 76"/>
                <a:gd name="T2" fmla="*/ 39 w 48"/>
                <a:gd name="T3" fmla="*/ 19 h 76"/>
                <a:gd name="T4" fmla="*/ 27 w 48"/>
                <a:gd name="T5" fmla="*/ 9 h 76"/>
                <a:gd name="T6" fmla="*/ 19 w 48"/>
                <a:gd name="T7" fmla="*/ 17 h 76"/>
                <a:gd name="T8" fmla="*/ 29 w 48"/>
                <a:gd name="T9" fmla="*/ 32 h 76"/>
                <a:gd name="T10" fmla="*/ 43 w 48"/>
                <a:gd name="T11" fmla="*/ 54 h 76"/>
                <a:gd name="T12" fmla="*/ 18 w 48"/>
                <a:gd name="T13" fmla="*/ 76 h 76"/>
                <a:gd name="T14" fmla="*/ 0 w 48"/>
                <a:gd name="T15" fmla="*/ 65 h 76"/>
                <a:gd name="T16" fmla="*/ 8 w 48"/>
                <a:gd name="T17" fmla="*/ 55 h 76"/>
                <a:gd name="T18" fmla="*/ 23 w 48"/>
                <a:gd name="T19" fmla="*/ 67 h 76"/>
                <a:gd name="T20" fmla="*/ 32 w 48"/>
                <a:gd name="T21" fmla="*/ 59 h 76"/>
                <a:gd name="T22" fmla="*/ 20 w 48"/>
                <a:gd name="T23" fmla="*/ 42 h 76"/>
                <a:gd name="T24" fmla="*/ 9 w 48"/>
                <a:gd name="T25" fmla="*/ 21 h 76"/>
                <a:gd name="T26" fmla="*/ 32 w 48"/>
                <a:gd name="T27" fmla="*/ 0 h 76"/>
                <a:gd name="T28" fmla="*/ 48 w 48"/>
                <a:gd name="T29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76">
                  <a:moveTo>
                    <a:pt x="48" y="10"/>
                  </a:moveTo>
                  <a:cubicBezTo>
                    <a:pt x="48" y="15"/>
                    <a:pt x="43" y="18"/>
                    <a:pt x="39" y="19"/>
                  </a:cubicBezTo>
                  <a:cubicBezTo>
                    <a:pt x="38" y="12"/>
                    <a:pt x="34" y="9"/>
                    <a:pt x="27" y="9"/>
                  </a:cubicBezTo>
                  <a:cubicBezTo>
                    <a:pt x="22" y="9"/>
                    <a:pt x="19" y="12"/>
                    <a:pt x="19" y="17"/>
                  </a:cubicBezTo>
                  <a:cubicBezTo>
                    <a:pt x="19" y="21"/>
                    <a:pt x="22" y="26"/>
                    <a:pt x="29" y="32"/>
                  </a:cubicBezTo>
                  <a:cubicBezTo>
                    <a:pt x="39" y="42"/>
                    <a:pt x="43" y="46"/>
                    <a:pt x="43" y="54"/>
                  </a:cubicBezTo>
                  <a:cubicBezTo>
                    <a:pt x="43" y="65"/>
                    <a:pt x="30" y="76"/>
                    <a:pt x="18" y="76"/>
                  </a:cubicBezTo>
                  <a:cubicBezTo>
                    <a:pt x="8" y="76"/>
                    <a:pt x="0" y="73"/>
                    <a:pt x="0" y="65"/>
                  </a:cubicBezTo>
                  <a:cubicBezTo>
                    <a:pt x="0" y="60"/>
                    <a:pt x="2" y="56"/>
                    <a:pt x="8" y="55"/>
                  </a:cubicBezTo>
                  <a:cubicBezTo>
                    <a:pt x="10" y="62"/>
                    <a:pt x="15" y="67"/>
                    <a:pt x="23" y="67"/>
                  </a:cubicBezTo>
                  <a:cubicBezTo>
                    <a:pt x="29" y="67"/>
                    <a:pt x="32" y="64"/>
                    <a:pt x="32" y="59"/>
                  </a:cubicBezTo>
                  <a:cubicBezTo>
                    <a:pt x="32" y="56"/>
                    <a:pt x="30" y="50"/>
                    <a:pt x="20" y="42"/>
                  </a:cubicBezTo>
                  <a:cubicBezTo>
                    <a:pt x="10" y="33"/>
                    <a:pt x="9" y="29"/>
                    <a:pt x="9" y="21"/>
                  </a:cubicBezTo>
                  <a:cubicBezTo>
                    <a:pt x="9" y="12"/>
                    <a:pt x="20" y="0"/>
                    <a:pt x="32" y="0"/>
                  </a:cubicBezTo>
                  <a:cubicBezTo>
                    <a:pt x="43" y="0"/>
                    <a:pt x="48" y="4"/>
                    <a:pt x="48" y="1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96F1D025-4A91-4980-81B1-9F8319EE9D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45" y="2266"/>
              <a:ext cx="329" cy="661"/>
            </a:xfrm>
            <a:custGeom>
              <a:avLst/>
              <a:gdLst>
                <a:gd name="T0" fmla="*/ 24 w 47"/>
                <a:gd name="T1" fmla="*/ 30 h 94"/>
                <a:gd name="T2" fmla="*/ 20 w 47"/>
                <a:gd name="T3" fmla="*/ 70 h 94"/>
                <a:gd name="T4" fmla="*/ 25 w 47"/>
                <a:gd name="T5" fmla="*/ 82 h 94"/>
                <a:gd name="T6" fmla="*/ 38 w 47"/>
                <a:gd name="T7" fmla="*/ 74 h 94"/>
                <a:gd name="T8" fmla="*/ 32 w 47"/>
                <a:gd name="T9" fmla="*/ 88 h 94"/>
                <a:gd name="T10" fmla="*/ 16 w 47"/>
                <a:gd name="T11" fmla="*/ 94 h 94"/>
                <a:gd name="T12" fmla="*/ 6 w 47"/>
                <a:gd name="T13" fmla="*/ 77 h 94"/>
                <a:gd name="T14" fmla="*/ 13 w 47"/>
                <a:gd name="T15" fmla="*/ 29 h 94"/>
                <a:gd name="T16" fmla="*/ 2 w 47"/>
                <a:gd name="T17" fmla="*/ 28 h 94"/>
                <a:gd name="T18" fmla="*/ 7 w 47"/>
                <a:gd name="T19" fmla="*/ 22 h 94"/>
                <a:gd name="T20" fmla="*/ 14 w 47"/>
                <a:gd name="T21" fmla="*/ 21 h 94"/>
                <a:gd name="T22" fmla="*/ 17 w 47"/>
                <a:gd name="T23" fmla="*/ 3 h 94"/>
                <a:gd name="T24" fmla="*/ 29 w 47"/>
                <a:gd name="T25" fmla="*/ 0 h 94"/>
                <a:gd name="T26" fmla="*/ 26 w 47"/>
                <a:gd name="T27" fmla="*/ 22 h 94"/>
                <a:gd name="T28" fmla="*/ 44 w 47"/>
                <a:gd name="T29" fmla="*/ 21 h 94"/>
                <a:gd name="T30" fmla="*/ 38 w 47"/>
                <a:gd name="T31" fmla="*/ 31 h 94"/>
                <a:gd name="T32" fmla="*/ 24 w 47"/>
                <a:gd name="T33" fmla="*/ 3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94">
                  <a:moveTo>
                    <a:pt x="24" y="30"/>
                  </a:moveTo>
                  <a:cubicBezTo>
                    <a:pt x="22" y="46"/>
                    <a:pt x="20" y="62"/>
                    <a:pt x="20" y="70"/>
                  </a:cubicBezTo>
                  <a:cubicBezTo>
                    <a:pt x="19" y="79"/>
                    <a:pt x="20" y="82"/>
                    <a:pt x="25" y="82"/>
                  </a:cubicBezTo>
                  <a:cubicBezTo>
                    <a:pt x="28" y="82"/>
                    <a:pt x="32" y="79"/>
                    <a:pt x="38" y="74"/>
                  </a:cubicBezTo>
                  <a:cubicBezTo>
                    <a:pt x="42" y="78"/>
                    <a:pt x="40" y="83"/>
                    <a:pt x="32" y="88"/>
                  </a:cubicBezTo>
                  <a:cubicBezTo>
                    <a:pt x="26" y="94"/>
                    <a:pt x="22" y="94"/>
                    <a:pt x="16" y="94"/>
                  </a:cubicBezTo>
                  <a:cubicBezTo>
                    <a:pt x="8" y="94"/>
                    <a:pt x="5" y="89"/>
                    <a:pt x="6" y="77"/>
                  </a:cubicBezTo>
                  <a:cubicBezTo>
                    <a:pt x="7" y="69"/>
                    <a:pt x="10" y="44"/>
                    <a:pt x="13" y="29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0" y="25"/>
                    <a:pt x="1" y="22"/>
                    <a:pt x="7" y="22"/>
                  </a:cubicBezTo>
                  <a:cubicBezTo>
                    <a:pt x="9" y="21"/>
                    <a:pt x="11" y="21"/>
                    <a:pt x="14" y="2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20" y="1"/>
                    <a:pt x="25" y="0"/>
                    <a:pt x="29" y="0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8" y="22"/>
                    <a:pt x="41" y="22"/>
                    <a:pt x="44" y="21"/>
                  </a:cubicBezTo>
                  <a:cubicBezTo>
                    <a:pt x="47" y="26"/>
                    <a:pt x="44" y="31"/>
                    <a:pt x="38" y="31"/>
                  </a:cubicBezTo>
                  <a:cubicBezTo>
                    <a:pt x="35" y="31"/>
                    <a:pt x="27" y="31"/>
                    <a:pt x="24" y="3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0FED2A53-9723-41F8-86F9-A0DF4929AA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09" y="2392"/>
              <a:ext cx="392" cy="535"/>
            </a:xfrm>
            <a:custGeom>
              <a:avLst/>
              <a:gdLst>
                <a:gd name="T0" fmla="*/ 56 w 56"/>
                <a:gd name="T1" fmla="*/ 8 h 76"/>
                <a:gd name="T2" fmla="*/ 50 w 56"/>
                <a:gd name="T3" fmla="*/ 17 h 76"/>
                <a:gd name="T4" fmla="*/ 43 w 56"/>
                <a:gd name="T5" fmla="*/ 15 h 76"/>
                <a:gd name="T6" fmla="*/ 22 w 56"/>
                <a:gd name="T7" fmla="*/ 73 h 76"/>
                <a:gd name="T8" fmla="*/ 6 w 56"/>
                <a:gd name="T9" fmla="*/ 76 h 76"/>
                <a:gd name="T10" fmla="*/ 15 w 56"/>
                <a:gd name="T11" fmla="*/ 22 h 76"/>
                <a:gd name="T12" fmla="*/ 11 w 56"/>
                <a:gd name="T13" fmla="*/ 12 h 76"/>
                <a:gd name="T14" fmla="*/ 2 w 56"/>
                <a:gd name="T15" fmla="*/ 15 h 76"/>
                <a:gd name="T16" fmla="*/ 9 w 56"/>
                <a:gd name="T17" fmla="*/ 5 h 76"/>
                <a:gd name="T18" fmla="*/ 22 w 56"/>
                <a:gd name="T19" fmla="*/ 0 h 76"/>
                <a:gd name="T20" fmla="*/ 27 w 56"/>
                <a:gd name="T21" fmla="*/ 9 h 76"/>
                <a:gd name="T22" fmla="*/ 25 w 56"/>
                <a:gd name="T23" fmla="*/ 28 h 76"/>
                <a:gd name="T24" fmla="*/ 25 w 56"/>
                <a:gd name="T25" fmla="*/ 28 h 76"/>
                <a:gd name="T26" fmla="*/ 46 w 56"/>
                <a:gd name="T27" fmla="*/ 0 h 76"/>
                <a:gd name="T28" fmla="*/ 56 w 56"/>
                <a:gd name="T29" fmla="*/ 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76">
                  <a:moveTo>
                    <a:pt x="56" y="8"/>
                  </a:moveTo>
                  <a:cubicBezTo>
                    <a:pt x="56" y="12"/>
                    <a:pt x="54" y="15"/>
                    <a:pt x="50" y="17"/>
                  </a:cubicBezTo>
                  <a:cubicBezTo>
                    <a:pt x="48" y="16"/>
                    <a:pt x="46" y="15"/>
                    <a:pt x="43" y="15"/>
                  </a:cubicBezTo>
                  <a:cubicBezTo>
                    <a:pt x="31" y="15"/>
                    <a:pt x="19" y="52"/>
                    <a:pt x="22" y="73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11" y="55"/>
                    <a:pt x="15" y="29"/>
                    <a:pt x="15" y="22"/>
                  </a:cubicBezTo>
                  <a:cubicBezTo>
                    <a:pt x="15" y="15"/>
                    <a:pt x="14" y="12"/>
                    <a:pt x="11" y="12"/>
                  </a:cubicBezTo>
                  <a:cubicBezTo>
                    <a:pt x="8" y="12"/>
                    <a:pt x="5" y="13"/>
                    <a:pt x="2" y="15"/>
                  </a:cubicBezTo>
                  <a:cubicBezTo>
                    <a:pt x="0" y="13"/>
                    <a:pt x="0" y="10"/>
                    <a:pt x="9" y="5"/>
                  </a:cubicBezTo>
                  <a:cubicBezTo>
                    <a:pt x="14" y="2"/>
                    <a:pt x="20" y="0"/>
                    <a:pt x="22" y="0"/>
                  </a:cubicBezTo>
                  <a:cubicBezTo>
                    <a:pt x="26" y="0"/>
                    <a:pt x="27" y="3"/>
                    <a:pt x="27" y="9"/>
                  </a:cubicBezTo>
                  <a:cubicBezTo>
                    <a:pt x="27" y="15"/>
                    <a:pt x="26" y="24"/>
                    <a:pt x="25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9" y="15"/>
                    <a:pt x="38" y="0"/>
                    <a:pt x="46" y="0"/>
                  </a:cubicBezTo>
                  <a:cubicBezTo>
                    <a:pt x="52" y="0"/>
                    <a:pt x="56" y="2"/>
                    <a:pt x="56" y="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19">
              <a:extLst>
                <a:ext uri="{FF2B5EF4-FFF2-40B4-BE49-F238E27FC236}">
                  <a16:creationId xmlns:a16="http://schemas.microsoft.com/office/drawing/2014/main" id="{77908242-FD81-49E3-9176-9583659054E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357" y="2111"/>
              <a:ext cx="280" cy="816"/>
            </a:xfrm>
            <a:custGeom>
              <a:avLst/>
              <a:gdLst>
                <a:gd name="T0" fmla="*/ 28 w 40"/>
                <a:gd name="T1" fmla="*/ 50 h 116"/>
                <a:gd name="T2" fmla="*/ 21 w 40"/>
                <a:gd name="T3" fmla="*/ 96 h 116"/>
                <a:gd name="T4" fmla="*/ 24 w 40"/>
                <a:gd name="T5" fmla="*/ 105 h 116"/>
                <a:gd name="T6" fmla="*/ 35 w 40"/>
                <a:gd name="T7" fmla="*/ 100 h 116"/>
                <a:gd name="T8" fmla="*/ 15 w 40"/>
                <a:gd name="T9" fmla="*/ 116 h 116"/>
                <a:gd name="T10" fmla="*/ 7 w 40"/>
                <a:gd name="T11" fmla="*/ 106 h 116"/>
                <a:gd name="T12" fmla="*/ 15 w 40"/>
                <a:gd name="T13" fmla="*/ 56 h 116"/>
                <a:gd name="T14" fmla="*/ 11 w 40"/>
                <a:gd name="T15" fmla="*/ 52 h 116"/>
                <a:gd name="T16" fmla="*/ 1 w 40"/>
                <a:gd name="T17" fmla="*/ 55 h 116"/>
                <a:gd name="T18" fmla="*/ 5 w 40"/>
                <a:gd name="T19" fmla="*/ 46 h 116"/>
                <a:gd name="T20" fmla="*/ 21 w 40"/>
                <a:gd name="T21" fmla="*/ 40 h 116"/>
                <a:gd name="T22" fmla="*/ 28 w 40"/>
                <a:gd name="T23" fmla="*/ 50 h 116"/>
                <a:gd name="T24" fmla="*/ 33 w 40"/>
                <a:gd name="T25" fmla="*/ 8 h 116"/>
                <a:gd name="T26" fmla="*/ 23 w 40"/>
                <a:gd name="T27" fmla="*/ 19 h 116"/>
                <a:gd name="T28" fmla="*/ 16 w 40"/>
                <a:gd name="T29" fmla="*/ 10 h 116"/>
                <a:gd name="T30" fmla="*/ 26 w 40"/>
                <a:gd name="T31" fmla="*/ 0 h 116"/>
                <a:gd name="T32" fmla="*/ 33 w 40"/>
                <a:gd name="T33" fmla="*/ 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116">
                  <a:moveTo>
                    <a:pt x="28" y="50"/>
                  </a:moveTo>
                  <a:cubicBezTo>
                    <a:pt x="28" y="56"/>
                    <a:pt x="21" y="88"/>
                    <a:pt x="21" y="96"/>
                  </a:cubicBezTo>
                  <a:cubicBezTo>
                    <a:pt x="21" y="103"/>
                    <a:pt x="23" y="105"/>
                    <a:pt x="24" y="105"/>
                  </a:cubicBezTo>
                  <a:cubicBezTo>
                    <a:pt x="27" y="105"/>
                    <a:pt x="33" y="102"/>
                    <a:pt x="35" y="100"/>
                  </a:cubicBezTo>
                  <a:cubicBezTo>
                    <a:pt x="40" y="104"/>
                    <a:pt x="24" y="116"/>
                    <a:pt x="15" y="116"/>
                  </a:cubicBezTo>
                  <a:cubicBezTo>
                    <a:pt x="11" y="116"/>
                    <a:pt x="7" y="113"/>
                    <a:pt x="7" y="106"/>
                  </a:cubicBezTo>
                  <a:cubicBezTo>
                    <a:pt x="7" y="97"/>
                    <a:pt x="15" y="62"/>
                    <a:pt x="15" y="56"/>
                  </a:cubicBezTo>
                  <a:cubicBezTo>
                    <a:pt x="15" y="53"/>
                    <a:pt x="14" y="52"/>
                    <a:pt x="11" y="52"/>
                  </a:cubicBezTo>
                  <a:cubicBezTo>
                    <a:pt x="8" y="52"/>
                    <a:pt x="5" y="53"/>
                    <a:pt x="1" y="55"/>
                  </a:cubicBezTo>
                  <a:cubicBezTo>
                    <a:pt x="0" y="53"/>
                    <a:pt x="0" y="50"/>
                    <a:pt x="5" y="46"/>
                  </a:cubicBezTo>
                  <a:cubicBezTo>
                    <a:pt x="9" y="44"/>
                    <a:pt x="15" y="40"/>
                    <a:pt x="21" y="40"/>
                  </a:cubicBezTo>
                  <a:cubicBezTo>
                    <a:pt x="26" y="40"/>
                    <a:pt x="28" y="43"/>
                    <a:pt x="28" y="50"/>
                  </a:cubicBezTo>
                  <a:close/>
                  <a:moveTo>
                    <a:pt x="33" y="8"/>
                  </a:moveTo>
                  <a:cubicBezTo>
                    <a:pt x="33" y="14"/>
                    <a:pt x="30" y="19"/>
                    <a:pt x="23" y="19"/>
                  </a:cubicBezTo>
                  <a:cubicBezTo>
                    <a:pt x="19" y="19"/>
                    <a:pt x="16" y="16"/>
                    <a:pt x="16" y="10"/>
                  </a:cubicBezTo>
                  <a:cubicBezTo>
                    <a:pt x="16" y="3"/>
                    <a:pt x="20" y="0"/>
                    <a:pt x="26" y="0"/>
                  </a:cubicBezTo>
                  <a:cubicBezTo>
                    <a:pt x="30" y="0"/>
                    <a:pt x="33" y="3"/>
                    <a:pt x="33" y="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id="{EB95C36E-5881-4DC6-8D1D-A13CBA8BD7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65" y="2392"/>
              <a:ext cx="343" cy="542"/>
            </a:xfrm>
            <a:custGeom>
              <a:avLst/>
              <a:gdLst>
                <a:gd name="T0" fmla="*/ 49 w 49"/>
                <a:gd name="T1" fmla="*/ 12 h 77"/>
                <a:gd name="T2" fmla="*/ 37 w 49"/>
                <a:gd name="T3" fmla="*/ 21 h 77"/>
                <a:gd name="T4" fmla="*/ 30 w 49"/>
                <a:gd name="T5" fmla="*/ 10 h 77"/>
                <a:gd name="T6" fmla="*/ 12 w 49"/>
                <a:gd name="T7" fmla="*/ 43 h 77"/>
                <a:gd name="T8" fmla="*/ 28 w 49"/>
                <a:gd name="T9" fmla="*/ 65 h 77"/>
                <a:gd name="T10" fmla="*/ 46 w 49"/>
                <a:gd name="T11" fmla="*/ 59 h 77"/>
                <a:gd name="T12" fmla="*/ 47 w 49"/>
                <a:gd name="T13" fmla="*/ 62 h 77"/>
                <a:gd name="T14" fmla="*/ 20 w 49"/>
                <a:gd name="T15" fmla="*/ 77 h 77"/>
                <a:gd name="T16" fmla="*/ 0 w 49"/>
                <a:gd name="T17" fmla="*/ 48 h 77"/>
                <a:gd name="T18" fmla="*/ 35 w 49"/>
                <a:gd name="T19" fmla="*/ 0 h 77"/>
                <a:gd name="T20" fmla="*/ 49 w 49"/>
                <a:gd name="T21" fmla="*/ 1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77">
                  <a:moveTo>
                    <a:pt x="49" y="12"/>
                  </a:moveTo>
                  <a:cubicBezTo>
                    <a:pt x="49" y="18"/>
                    <a:pt x="44" y="21"/>
                    <a:pt x="37" y="21"/>
                  </a:cubicBezTo>
                  <a:cubicBezTo>
                    <a:pt x="37" y="13"/>
                    <a:pt x="35" y="10"/>
                    <a:pt x="30" y="10"/>
                  </a:cubicBezTo>
                  <a:cubicBezTo>
                    <a:pt x="21" y="10"/>
                    <a:pt x="12" y="27"/>
                    <a:pt x="12" y="43"/>
                  </a:cubicBezTo>
                  <a:cubicBezTo>
                    <a:pt x="12" y="59"/>
                    <a:pt x="18" y="65"/>
                    <a:pt x="28" y="65"/>
                  </a:cubicBezTo>
                  <a:cubicBezTo>
                    <a:pt x="34" y="65"/>
                    <a:pt x="41" y="63"/>
                    <a:pt x="46" y="59"/>
                  </a:cubicBezTo>
                  <a:cubicBezTo>
                    <a:pt x="47" y="60"/>
                    <a:pt x="47" y="61"/>
                    <a:pt x="47" y="62"/>
                  </a:cubicBezTo>
                  <a:cubicBezTo>
                    <a:pt x="47" y="69"/>
                    <a:pt x="34" y="77"/>
                    <a:pt x="20" y="77"/>
                  </a:cubicBezTo>
                  <a:cubicBezTo>
                    <a:pt x="8" y="77"/>
                    <a:pt x="0" y="70"/>
                    <a:pt x="0" y="48"/>
                  </a:cubicBezTo>
                  <a:cubicBezTo>
                    <a:pt x="0" y="25"/>
                    <a:pt x="14" y="0"/>
                    <a:pt x="35" y="0"/>
                  </a:cubicBezTo>
                  <a:cubicBezTo>
                    <a:pt x="46" y="0"/>
                    <a:pt x="49" y="6"/>
                    <a:pt x="49" y="1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21">
              <a:extLst>
                <a:ext uri="{FF2B5EF4-FFF2-40B4-BE49-F238E27FC236}">
                  <a16:creationId xmlns:a16="http://schemas.microsoft.com/office/drawing/2014/main" id="{4C885101-CA41-4F40-901A-C2BFE1CE41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043" y="2083"/>
              <a:ext cx="540" cy="844"/>
            </a:xfrm>
            <a:custGeom>
              <a:avLst/>
              <a:gdLst>
                <a:gd name="T0" fmla="*/ 29 w 77"/>
                <a:gd name="T1" fmla="*/ 8 h 120"/>
                <a:gd name="T2" fmla="*/ 24 w 77"/>
                <a:gd name="T3" fmla="*/ 54 h 120"/>
                <a:gd name="T4" fmla="*/ 21 w 77"/>
                <a:gd name="T5" fmla="*/ 70 h 120"/>
                <a:gd name="T6" fmla="*/ 22 w 77"/>
                <a:gd name="T7" fmla="*/ 70 h 120"/>
                <a:gd name="T8" fmla="*/ 53 w 77"/>
                <a:gd name="T9" fmla="*/ 44 h 120"/>
                <a:gd name="T10" fmla="*/ 64 w 77"/>
                <a:gd name="T11" fmla="*/ 59 h 120"/>
                <a:gd name="T12" fmla="*/ 57 w 77"/>
                <a:gd name="T13" fmla="*/ 100 h 120"/>
                <a:gd name="T14" fmla="*/ 61 w 77"/>
                <a:gd name="T15" fmla="*/ 108 h 120"/>
                <a:gd name="T16" fmla="*/ 71 w 77"/>
                <a:gd name="T17" fmla="*/ 103 h 120"/>
                <a:gd name="T18" fmla="*/ 52 w 77"/>
                <a:gd name="T19" fmla="*/ 120 h 120"/>
                <a:gd name="T20" fmla="*/ 44 w 77"/>
                <a:gd name="T21" fmla="*/ 106 h 120"/>
                <a:gd name="T22" fmla="*/ 51 w 77"/>
                <a:gd name="T23" fmla="*/ 67 h 120"/>
                <a:gd name="T24" fmla="*/ 44 w 77"/>
                <a:gd name="T25" fmla="*/ 56 h 120"/>
                <a:gd name="T26" fmla="*/ 26 w 77"/>
                <a:gd name="T27" fmla="*/ 76 h 120"/>
                <a:gd name="T28" fmla="*/ 18 w 77"/>
                <a:gd name="T29" fmla="*/ 117 h 120"/>
                <a:gd name="T30" fmla="*/ 4 w 77"/>
                <a:gd name="T31" fmla="*/ 120 h 120"/>
                <a:gd name="T32" fmla="*/ 15 w 77"/>
                <a:gd name="T33" fmla="*/ 17 h 120"/>
                <a:gd name="T34" fmla="*/ 11 w 77"/>
                <a:gd name="T35" fmla="*/ 10 h 120"/>
                <a:gd name="T36" fmla="*/ 2 w 77"/>
                <a:gd name="T37" fmla="*/ 10 h 120"/>
                <a:gd name="T38" fmla="*/ 3 w 77"/>
                <a:gd name="T39" fmla="*/ 5 h 120"/>
                <a:gd name="T40" fmla="*/ 26 w 77"/>
                <a:gd name="T41" fmla="*/ 0 h 120"/>
                <a:gd name="T42" fmla="*/ 29 w 77"/>
                <a:gd name="T43" fmla="*/ 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7" h="120">
                  <a:moveTo>
                    <a:pt x="29" y="8"/>
                  </a:moveTo>
                  <a:cubicBezTo>
                    <a:pt x="29" y="13"/>
                    <a:pt x="26" y="38"/>
                    <a:pt x="24" y="54"/>
                  </a:cubicBezTo>
                  <a:cubicBezTo>
                    <a:pt x="23" y="61"/>
                    <a:pt x="22" y="66"/>
                    <a:pt x="21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30" y="53"/>
                    <a:pt x="40" y="44"/>
                    <a:pt x="53" y="44"/>
                  </a:cubicBezTo>
                  <a:cubicBezTo>
                    <a:pt x="60" y="44"/>
                    <a:pt x="64" y="50"/>
                    <a:pt x="64" y="59"/>
                  </a:cubicBezTo>
                  <a:cubicBezTo>
                    <a:pt x="64" y="66"/>
                    <a:pt x="57" y="90"/>
                    <a:pt x="57" y="100"/>
                  </a:cubicBezTo>
                  <a:cubicBezTo>
                    <a:pt x="57" y="106"/>
                    <a:pt x="58" y="108"/>
                    <a:pt x="61" y="108"/>
                  </a:cubicBezTo>
                  <a:cubicBezTo>
                    <a:pt x="64" y="108"/>
                    <a:pt x="69" y="106"/>
                    <a:pt x="71" y="103"/>
                  </a:cubicBezTo>
                  <a:cubicBezTo>
                    <a:pt x="77" y="107"/>
                    <a:pt x="60" y="120"/>
                    <a:pt x="52" y="120"/>
                  </a:cubicBezTo>
                  <a:cubicBezTo>
                    <a:pt x="46" y="120"/>
                    <a:pt x="44" y="115"/>
                    <a:pt x="44" y="106"/>
                  </a:cubicBezTo>
                  <a:cubicBezTo>
                    <a:pt x="44" y="98"/>
                    <a:pt x="50" y="74"/>
                    <a:pt x="51" y="67"/>
                  </a:cubicBezTo>
                  <a:cubicBezTo>
                    <a:pt x="51" y="59"/>
                    <a:pt x="50" y="56"/>
                    <a:pt x="44" y="56"/>
                  </a:cubicBezTo>
                  <a:cubicBezTo>
                    <a:pt x="39" y="56"/>
                    <a:pt x="31" y="66"/>
                    <a:pt x="26" y="76"/>
                  </a:cubicBezTo>
                  <a:cubicBezTo>
                    <a:pt x="19" y="90"/>
                    <a:pt x="17" y="103"/>
                    <a:pt x="18" y="117"/>
                  </a:cubicBezTo>
                  <a:cubicBezTo>
                    <a:pt x="4" y="120"/>
                    <a:pt x="4" y="120"/>
                    <a:pt x="4" y="120"/>
                  </a:cubicBezTo>
                  <a:cubicBezTo>
                    <a:pt x="9" y="86"/>
                    <a:pt x="15" y="30"/>
                    <a:pt x="15" y="17"/>
                  </a:cubicBezTo>
                  <a:cubicBezTo>
                    <a:pt x="16" y="12"/>
                    <a:pt x="15" y="10"/>
                    <a:pt x="11" y="10"/>
                  </a:cubicBezTo>
                  <a:cubicBezTo>
                    <a:pt x="8" y="10"/>
                    <a:pt x="5" y="10"/>
                    <a:pt x="2" y="10"/>
                  </a:cubicBezTo>
                  <a:cubicBezTo>
                    <a:pt x="0" y="8"/>
                    <a:pt x="0" y="7"/>
                    <a:pt x="3" y="5"/>
                  </a:cubicBezTo>
                  <a:cubicBezTo>
                    <a:pt x="7" y="2"/>
                    <a:pt x="24" y="0"/>
                    <a:pt x="26" y="0"/>
                  </a:cubicBezTo>
                  <a:cubicBezTo>
                    <a:pt x="28" y="0"/>
                    <a:pt x="29" y="1"/>
                    <a:pt x="29" y="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22">
              <a:extLst>
                <a:ext uri="{FF2B5EF4-FFF2-40B4-BE49-F238E27FC236}">
                  <a16:creationId xmlns:a16="http://schemas.microsoft.com/office/drawing/2014/main" id="{0FB11EDF-17DF-4188-B738-AA8C42F7D3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90" y="2266"/>
              <a:ext cx="322" cy="661"/>
            </a:xfrm>
            <a:custGeom>
              <a:avLst/>
              <a:gdLst>
                <a:gd name="T0" fmla="*/ 23 w 46"/>
                <a:gd name="T1" fmla="*/ 30 h 94"/>
                <a:gd name="T2" fmla="*/ 19 w 46"/>
                <a:gd name="T3" fmla="*/ 70 h 94"/>
                <a:gd name="T4" fmla="*/ 24 w 46"/>
                <a:gd name="T5" fmla="*/ 82 h 94"/>
                <a:gd name="T6" fmla="*/ 37 w 46"/>
                <a:gd name="T7" fmla="*/ 74 h 94"/>
                <a:gd name="T8" fmla="*/ 32 w 46"/>
                <a:gd name="T9" fmla="*/ 88 h 94"/>
                <a:gd name="T10" fmla="*/ 15 w 46"/>
                <a:gd name="T11" fmla="*/ 94 h 94"/>
                <a:gd name="T12" fmla="*/ 5 w 46"/>
                <a:gd name="T13" fmla="*/ 77 h 94"/>
                <a:gd name="T14" fmla="*/ 12 w 46"/>
                <a:gd name="T15" fmla="*/ 29 h 94"/>
                <a:gd name="T16" fmla="*/ 1 w 46"/>
                <a:gd name="T17" fmla="*/ 28 h 94"/>
                <a:gd name="T18" fmla="*/ 6 w 46"/>
                <a:gd name="T19" fmla="*/ 22 h 94"/>
                <a:gd name="T20" fmla="*/ 13 w 46"/>
                <a:gd name="T21" fmla="*/ 21 h 94"/>
                <a:gd name="T22" fmla="*/ 16 w 46"/>
                <a:gd name="T23" fmla="*/ 3 h 94"/>
                <a:gd name="T24" fmla="*/ 28 w 46"/>
                <a:gd name="T25" fmla="*/ 0 h 94"/>
                <a:gd name="T26" fmla="*/ 25 w 46"/>
                <a:gd name="T27" fmla="*/ 22 h 94"/>
                <a:gd name="T28" fmla="*/ 43 w 46"/>
                <a:gd name="T29" fmla="*/ 21 h 94"/>
                <a:gd name="T30" fmla="*/ 37 w 46"/>
                <a:gd name="T31" fmla="*/ 31 h 94"/>
                <a:gd name="T32" fmla="*/ 23 w 46"/>
                <a:gd name="T33" fmla="*/ 3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94">
                  <a:moveTo>
                    <a:pt x="23" y="30"/>
                  </a:moveTo>
                  <a:cubicBezTo>
                    <a:pt x="21" y="46"/>
                    <a:pt x="19" y="62"/>
                    <a:pt x="19" y="70"/>
                  </a:cubicBezTo>
                  <a:cubicBezTo>
                    <a:pt x="18" y="79"/>
                    <a:pt x="19" y="82"/>
                    <a:pt x="24" y="82"/>
                  </a:cubicBezTo>
                  <a:cubicBezTo>
                    <a:pt x="27" y="82"/>
                    <a:pt x="32" y="79"/>
                    <a:pt x="37" y="74"/>
                  </a:cubicBezTo>
                  <a:cubicBezTo>
                    <a:pt x="41" y="78"/>
                    <a:pt x="39" y="83"/>
                    <a:pt x="32" y="88"/>
                  </a:cubicBezTo>
                  <a:cubicBezTo>
                    <a:pt x="25" y="94"/>
                    <a:pt x="21" y="94"/>
                    <a:pt x="15" y="94"/>
                  </a:cubicBezTo>
                  <a:cubicBezTo>
                    <a:pt x="7" y="94"/>
                    <a:pt x="4" y="89"/>
                    <a:pt x="5" y="77"/>
                  </a:cubicBezTo>
                  <a:cubicBezTo>
                    <a:pt x="6" y="69"/>
                    <a:pt x="9" y="44"/>
                    <a:pt x="12" y="29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5"/>
                    <a:pt x="0" y="22"/>
                    <a:pt x="6" y="22"/>
                  </a:cubicBezTo>
                  <a:cubicBezTo>
                    <a:pt x="8" y="21"/>
                    <a:pt x="10" y="21"/>
                    <a:pt x="13" y="21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9" y="1"/>
                    <a:pt x="24" y="0"/>
                    <a:pt x="28" y="0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7" y="22"/>
                    <a:pt x="40" y="22"/>
                    <a:pt x="43" y="21"/>
                  </a:cubicBezTo>
                  <a:cubicBezTo>
                    <a:pt x="46" y="26"/>
                    <a:pt x="43" y="31"/>
                    <a:pt x="37" y="31"/>
                  </a:cubicBezTo>
                  <a:cubicBezTo>
                    <a:pt x="34" y="31"/>
                    <a:pt x="26" y="31"/>
                    <a:pt x="23" y="3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23">
              <a:extLst>
                <a:ext uri="{FF2B5EF4-FFF2-40B4-BE49-F238E27FC236}">
                  <a16:creationId xmlns:a16="http://schemas.microsoft.com/office/drawing/2014/main" id="{68957BCE-BB0E-49F3-A705-55F093CE838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057" y="367"/>
              <a:ext cx="2423" cy="3488"/>
            </a:xfrm>
            <a:custGeom>
              <a:avLst/>
              <a:gdLst>
                <a:gd name="T0" fmla="*/ 191 w 346"/>
                <a:gd name="T1" fmla="*/ 43 h 496"/>
                <a:gd name="T2" fmla="*/ 181 w 346"/>
                <a:gd name="T3" fmla="*/ 75 h 496"/>
                <a:gd name="T4" fmla="*/ 195 w 346"/>
                <a:gd name="T5" fmla="*/ 47 h 496"/>
                <a:gd name="T6" fmla="*/ 142 w 346"/>
                <a:gd name="T7" fmla="*/ 17 h 496"/>
                <a:gd name="T8" fmla="*/ 239 w 346"/>
                <a:gd name="T9" fmla="*/ 202 h 496"/>
                <a:gd name="T10" fmla="*/ 142 w 346"/>
                <a:gd name="T11" fmla="*/ 288 h 496"/>
                <a:gd name="T12" fmla="*/ 155 w 346"/>
                <a:gd name="T13" fmla="*/ 297 h 496"/>
                <a:gd name="T14" fmla="*/ 156 w 346"/>
                <a:gd name="T15" fmla="*/ 262 h 496"/>
                <a:gd name="T16" fmla="*/ 168 w 346"/>
                <a:gd name="T17" fmla="*/ 301 h 496"/>
                <a:gd name="T18" fmla="*/ 181 w 346"/>
                <a:gd name="T19" fmla="*/ 303 h 496"/>
                <a:gd name="T20" fmla="*/ 187 w 346"/>
                <a:gd name="T21" fmla="*/ 303 h 496"/>
                <a:gd name="T22" fmla="*/ 202 w 346"/>
                <a:gd name="T23" fmla="*/ 258 h 496"/>
                <a:gd name="T24" fmla="*/ 212 w 346"/>
                <a:gd name="T25" fmla="*/ 222 h 496"/>
                <a:gd name="T26" fmla="*/ 217 w 346"/>
                <a:gd name="T27" fmla="*/ 292 h 496"/>
                <a:gd name="T28" fmla="*/ 235 w 346"/>
                <a:gd name="T29" fmla="*/ 201 h 496"/>
                <a:gd name="T30" fmla="*/ 241 w 346"/>
                <a:gd name="T31" fmla="*/ 202 h 496"/>
                <a:gd name="T32" fmla="*/ 243 w 346"/>
                <a:gd name="T33" fmla="*/ 35 h 496"/>
                <a:gd name="T34" fmla="*/ 225 w 346"/>
                <a:gd name="T35" fmla="*/ 151 h 496"/>
                <a:gd name="T36" fmla="*/ 229 w 346"/>
                <a:gd name="T37" fmla="*/ 200 h 496"/>
                <a:gd name="T38" fmla="*/ 224 w 346"/>
                <a:gd name="T39" fmla="*/ 206 h 496"/>
                <a:gd name="T40" fmla="*/ 213 w 346"/>
                <a:gd name="T41" fmla="*/ 152 h 496"/>
                <a:gd name="T42" fmla="*/ 207 w 346"/>
                <a:gd name="T43" fmla="*/ 152 h 496"/>
                <a:gd name="T44" fmla="*/ 204 w 346"/>
                <a:gd name="T45" fmla="*/ 203 h 496"/>
                <a:gd name="T46" fmla="*/ 189 w 346"/>
                <a:gd name="T47" fmla="*/ 170 h 496"/>
                <a:gd name="T48" fmla="*/ 176 w 346"/>
                <a:gd name="T49" fmla="*/ 155 h 496"/>
                <a:gd name="T50" fmla="*/ 163 w 346"/>
                <a:gd name="T51" fmla="*/ 156 h 496"/>
                <a:gd name="T52" fmla="*/ 151 w 346"/>
                <a:gd name="T53" fmla="*/ 157 h 496"/>
                <a:gd name="T54" fmla="*/ 145 w 346"/>
                <a:gd name="T55" fmla="*/ 157 h 496"/>
                <a:gd name="T56" fmla="*/ 134 w 346"/>
                <a:gd name="T57" fmla="*/ 177 h 496"/>
                <a:gd name="T58" fmla="*/ 126 w 346"/>
                <a:gd name="T59" fmla="*/ 158 h 496"/>
                <a:gd name="T60" fmla="*/ 240 w 346"/>
                <a:gd name="T61" fmla="*/ 181 h 496"/>
                <a:gd name="T62" fmla="*/ 232 w 346"/>
                <a:gd name="T63" fmla="*/ 357 h 496"/>
                <a:gd name="T64" fmla="*/ 220 w 346"/>
                <a:gd name="T65" fmla="*/ 384 h 496"/>
                <a:gd name="T66" fmla="*/ 212 w 346"/>
                <a:gd name="T67" fmla="*/ 407 h 496"/>
                <a:gd name="T68" fmla="*/ 206 w 346"/>
                <a:gd name="T69" fmla="*/ 434 h 496"/>
                <a:gd name="T70" fmla="*/ 212 w 346"/>
                <a:gd name="T71" fmla="*/ 474 h 496"/>
                <a:gd name="T72" fmla="*/ 127 w 346"/>
                <a:gd name="T73" fmla="*/ 475 h 496"/>
                <a:gd name="T74" fmla="*/ 141 w 346"/>
                <a:gd name="T75" fmla="*/ 442 h 496"/>
                <a:gd name="T76" fmla="*/ 135 w 346"/>
                <a:gd name="T77" fmla="*/ 415 h 496"/>
                <a:gd name="T78" fmla="*/ 128 w 346"/>
                <a:gd name="T79" fmla="*/ 391 h 496"/>
                <a:gd name="T80" fmla="*/ 113 w 346"/>
                <a:gd name="T81" fmla="*/ 357 h 496"/>
                <a:gd name="T82" fmla="*/ 119 w 346"/>
                <a:gd name="T83" fmla="*/ 477 h 496"/>
                <a:gd name="T84" fmla="*/ 181 w 346"/>
                <a:gd name="T85" fmla="*/ 483 h 496"/>
                <a:gd name="T86" fmla="*/ 233 w 346"/>
                <a:gd name="T87" fmla="*/ 485 h 496"/>
                <a:gd name="T88" fmla="*/ 180 w 346"/>
                <a:gd name="T89" fmla="*/ 483 h 496"/>
                <a:gd name="T90" fmla="*/ 331 w 346"/>
                <a:gd name="T91" fmla="*/ 428 h 496"/>
                <a:gd name="T92" fmla="*/ 333 w 346"/>
                <a:gd name="T93" fmla="*/ 251 h 496"/>
                <a:gd name="T94" fmla="*/ 230 w 346"/>
                <a:gd name="T95" fmla="*/ 300 h 496"/>
                <a:gd name="T96" fmla="*/ 302 w 346"/>
                <a:gd name="T97" fmla="*/ 438 h 496"/>
                <a:gd name="T98" fmla="*/ 254 w 346"/>
                <a:gd name="T99" fmla="*/ 468 h 496"/>
                <a:gd name="T100" fmla="*/ 339 w 346"/>
                <a:gd name="T101" fmla="*/ 433 h 496"/>
                <a:gd name="T102" fmla="*/ 86 w 346"/>
                <a:gd name="T103" fmla="*/ 254 h 496"/>
                <a:gd name="T104" fmla="*/ 12 w 346"/>
                <a:gd name="T105" fmla="*/ 293 h 496"/>
                <a:gd name="T106" fmla="*/ 8 w 346"/>
                <a:gd name="T107" fmla="*/ 428 h 496"/>
                <a:gd name="T108" fmla="*/ 92 w 346"/>
                <a:gd name="T109" fmla="*/ 477 h 496"/>
                <a:gd name="T110" fmla="*/ 14 w 346"/>
                <a:gd name="T111" fmla="*/ 436 h 496"/>
                <a:gd name="T112" fmla="*/ 94 w 346"/>
                <a:gd name="T113" fmla="*/ 271 h 496"/>
                <a:gd name="T114" fmla="*/ 135 w 346"/>
                <a:gd name="T115" fmla="*/ 333 h 496"/>
                <a:gd name="T116" fmla="*/ 129 w 346"/>
                <a:gd name="T117" fmla="*/ 269 h 496"/>
                <a:gd name="T118" fmla="*/ 132 w 346"/>
                <a:gd name="T119" fmla="*/ 253 h 496"/>
                <a:gd name="T120" fmla="*/ 120 w 346"/>
                <a:gd name="T121" fmla="*/ 236 h 496"/>
                <a:gd name="T122" fmla="*/ 100 w 346"/>
                <a:gd name="T123" fmla="*/ 178 h 496"/>
                <a:gd name="T124" fmla="*/ 72 w 346"/>
                <a:gd name="T125" fmla="*/ 174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6" h="496">
                  <a:moveTo>
                    <a:pt x="191" y="43"/>
                  </a:moveTo>
                  <a:cubicBezTo>
                    <a:pt x="193" y="38"/>
                    <a:pt x="194" y="24"/>
                    <a:pt x="179" y="20"/>
                  </a:cubicBezTo>
                  <a:cubicBezTo>
                    <a:pt x="178" y="25"/>
                    <a:pt x="174" y="30"/>
                    <a:pt x="166" y="37"/>
                  </a:cubicBezTo>
                  <a:cubicBezTo>
                    <a:pt x="159" y="42"/>
                    <a:pt x="155" y="44"/>
                    <a:pt x="155" y="44"/>
                  </a:cubicBezTo>
                  <a:cubicBezTo>
                    <a:pt x="155" y="60"/>
                    <a:pt x="163" y="70"/>
                    <a:pt x="175" y="74"/>
                  </a:cubicBezTo>
                  <a:cubicBezTo>
                    <a:pt x="187" y="69"/>
                    <a:pt x="196" y="55"/>
                    <a:pt x="191" y="43"/>
                  </a:cubicBezTo>
                  <a:close/>
                  <a:moveTo>
                    <a:pt x="175" y="78"/>
                  </a:moveTo>
                  <a:cubicBezTo>
                    <a:pt x="170" y="77"/>
                    <a:pt x="162" y="72"/>
                    <a:pt x="159" y="68"/>
                  </a:cubicBezTo>
                  <a:cubicBezTo>
                    <a:pt x="158" y="76"/>
                    <a:pt x="155" y="83"/>
                    <a:pt x="150" y="89"/>
                  </a:cubicBezTo>
                  <a:cubicBezTo>
                    <a:pt x="150" y="89"/>
                    <a:pt x="163" y="103"/>
                    <a:pt x="174" y="108"/>
                  </a:cubicBezTo>
                  <a:cubicBezTo>
                    <a:pt x="185" y="103"/>
                    <a:pt x="192" y="92"/>
                    <a:pt x="192" y="92"/>
                  </a:cubicBezTo>
                  <a:cubicBezTo>
                    <a:pt x="184" y="86"/>
                    <a:pt x="181" y="79"/>
                    <a:pt x="181" y="75"/>
                  </a:cubicBezTo>
                  <a:cubicBezTo>
                    <a:pt x="179" y="77"/>
                    <a:pt x="175" y="78"/>
                    <a:pt x="175" y="78"/>
                  </a:cubicBezTo>
                  <a:close/>
                  <a:moveTo>
                    <a:pt x="148" y="19"/>
                  </a:moveTo>
                  <a:cubicBezTo>
                    <a:pt x="153" y="9"/>
                    <a:pt x="173" y="3"/>
                    <a:pt x="173" y="3"/>
                  </a:cubicBezTo>
                  <a:cubicBezTo>
                    <a:pt x="173" y="3"/>
                    <a:pt x="186" y="7"/>
                    <a:pt x="195" y="15"/>
                  </a:cubicBezTo>
                  <a:cubicBezTo>
                    <a:pt x="202" y="23"/>
                    <a:pt x="200" y="36"/>
                    <a:pt x="194" y="43"/>
                  </a:cubicBezTo>
                  <a:cubicBezTo>
                    <a:pt x="195" y="44"/>
                    <a:pt x="195" y="45"/>
                    <a:pt x="195" y="47"/>
                  </a:cubicBezTo>
                  <a:cubicBezTo>
                    <a:pt x="199" y="43"/>
                    <a:pt x="202" y="38"/>
                    <a:pt x="203" y="33"/>
                  </a:cubicBezTo>
                  <a:cubicBezTo>
                    <a:pt x="206" y="25"/>
                    <a:pt x="204" y="18"/>
                    <a:pt x="198" y="12"/>
                  </a:cubicBezTo>
                  <a:cubicBezTo>
                    <a:pt x="188" y="2"/>
                    <a:pt x="174" y="0"/>
                    <a:pt x="174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69" y="0"/>
                    <a:pt x="149" y="4"/>
                    <a:pt x="142" y="17"/>
                  </a:cubicBezTo>
                  <a:cubicBezTo>
                    <a:pt x="137" y="27"/>
                    <a:pt x="139" y="40"/>
                    <a:pt x="148" y="50"/>
                  </a:cubicBezTo>
                  <a:cubicBezTo>
                    <a:pt x="142" y="42"/>
                    <a:pt x="143" y="28"/>
                    <a:pt x="148" y="19"/>
                  </a:cubicBezTo>
                  <a:close/>
                  <a:moveTo>
                    <a:pt x="239" y="202"/>
                  </a:moveTo>
                  <a:cubicBezTo>
                    <a:pt x="239" y="202"/>
                    <a:pt x="238" y="202"/>
                    <a:pt x="238" y="202"/>
                  </a:cubicBezTo>
                  <a:cubicBezTo>
                    <a:pt x="238" y="202"/>
                    <a:pt x="238" y="202"/>
                    <a:pt x="238" y="202"/>
                  </a:cubicBezTo>
                  <a:cubicBezTo>
                    <a:pt x="238" y="202"/>
                    <a:pt x="238" y="202"/>
                    <a:pt x="239" y="202"/>
                  </a:cubicBezTo>
                  <a:close/>
                  <a:moveTo>
                    <a:pt x="227" y="185"/>
                  </a:moveTo>
                  <a:cubicBezTo>
                    <a:pt x="227" y="185"/>
                    <a:pt x="227" y="185"/>
                    <a:pt x="227" y="185"/>
                  </a:cubicBezTo>
                  <a:cubicBezTo>
                    <a:pt x="227" y="185"/>
                    <a:pt x="227" y="185"/>
                    <a:pt x="227" y="185"/>
                  </a:cubicBezTo>
                  <a:close/>
                  <a:moveTo>
                    <a:pt x="126" y="158"/>
                  </a:moveTo>
                  <a:cubicBezTo>
                    <a:pt x="136" y="282"/>
                    <a:pt x="136" y="282"/>
                    <a:pt x="136" y="282"/>
                  </a:cubicBezTo>
                  <a:cubicBezTo>
                    <a:pt x="138" y="284"/>
                    <a:pt x="140" y="286"/>
                    <a:pt x="142" y="288"/>
                  </a:cubicBezTo>
                  <a:cubicBezTo>
                    <a:pt x="137" y="214"/>
                    <a:pt x="137" y="214"/>
                    <a:pt x="137" y="214"/>
                  </a:cubicBezTo>
                  <a:cubicBezTo>
                    <a:pt x="137" y="214"/>
                    <a:pt x="137" y="215"/>
                    <a:pt x="137" y="215"/>
                  </a:cubicBezTo>
                  <a:cubicBezTo>
                    <a:pt x="143" y="220"/>
                    <a:pt x="143" y="220"/>
                    <a:pt x="143" y="220"/>
                  </a:cubicBezTo>
                  <a:cubicBezTo>
                    <a:pt x="148" y="285"/>
                    <a:pt x="148" y="285"/>
                    <a:pt x="148" y="285"/>
                  </a:cubicBezTo>
                  <a:cubicBezTo>
                    <a:pt x="149" y="293"/>
                    <a:pt x="149" y="293"/>
                    <a:pt x="149" y="293"/>
                  </a:cubicBezTo>
                  <a:cubicBezTo>
                    <a:pt x="151" y="294"/>
                    <a:pt x="153" y="296"/>
                    <a:pt x="155" y="297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0" y="226"/>
                    <a:pt x="150" y="226"/>
                    <a:pt x="150" y="226"/>
                  </a:cubicBezTo>
                  <a:cubicBezTo>
                    <a:pt x="157" y="232"/>
                    <a:pt x="157" y="232"/>
                    <a:pt x="157" y="232"/>
                  </a:cubicBezTo>
                  <a:cubicBezTo>
                    <a:pt x="158" y="244"/>
                    <a:pt x="158" y="244"/>
                    <a:pt x="158" y="244"/>
                  </a:cubicBezTo>
                  <a:cubicBezTo>
                    <a:pt x="156" y="262"/>
                    <a:pt x="156" y="262"/>
                    <a:pt x="156" y="262"/>
                  </a:cubicBezTo>
                  <a:cubicBezTo>
                    <a:pt x="156" y="263"/>
                    <a:pt x="156" y="264"/>
                    <a:pt x="157" y="264"/>
                  </a:cubicBezTo>
                  <a:cubicBezTo>
                    <a:pt x="158" y="265"/>
                    <a:pt x="158" y="265"/>
                    <a:pt x="159" y="264"/>
                  </a:cubicBezTo>
                  <a:cubicBezTo>
                    <a:pt x="159" y="264"/>
                    <a:pt x="159" y="264"/>
                    <a:pt x="159" y="264"/>
                  </a:cubicBezTo>
                  <a:cubicBezTo>
                    <a:pt x="161" y="291"/>
                    <a:pt x="161" y="291"/>
                    <a:pt x="161" y="291"/>
                  </a:cubicBezTo>
                  <a:cubicBezTo>
                    <a:pt x="162" y="299"/>
                    <a:pt x="162" y="299"/>
                    <a:pt x="162" y="299"/>
                  </a:cubicBezTo>
                  <a:cubicBezTo>
                    <a:pt x="164" y="300"/>
                    <a:pt x="166" y="301"/>
                    <a:pt x="168" y="301"/>
                  </a:cubicBezTo>
                  <a:cubicBezTo>
                    <a:pt x="166" y="277"/>
                    <a:pt x="166" y="277"/>
                    <a:pt x="166" y="277"/>
                  </a:cubicBezTo>
                  <a:cubicBezTo>
                    <a:pt x="166" y="277"/>
                    <a:pt x="166" y="277"/>
                    <a:pt x="166" y="277"/>
                  </a:cubicBezTo>
                  <a:cubicBezTo>
                    <a:pt x="165" y="260"/>
                    <a:pt x="165" y="260"/>
                    <a:pt x="165" y="260"/>
                  </a:cubicBezTo>
                  <a:cubicBezTo>
                    <a:pt x="171" y="257"/>
                    <a:pt x="171" y="257"/>
                    <a:pt x="171" y="257"/>
                  </a:cubicBezTo>
                  <a:cubicBezTo>
                    <a:pt x="174" y="302"/>
                    <a:pt x="174" y="302"/>
                    <a:pt x="174" y="302"/>
                  </a:cubicBezTo>
                  <a:cubicBezTo>
                    <a:pt x="177" y="303"/>
                    <a:pt x="179" y="303"/>
                    <a:pt x="181" y="303"/>
                  </a:cubicBezTo>
                  <a:cubicBezTo>
                    <a:pt x="179" y="278"/>
                    <a:pt x="179" y="278"/>
                    <a:pt x="179" y="278"/>
                  </a:cubicBezTo>
                  <a:cubicBezTo>
                    <a:pt x="179" y="278"/>
                    <a:pt x="179" y="278"/>
                    <a:pt x="179" y="278"/>
                  </a:cubicBezTo>
                  <a:cubicBezTo>
                    <a:pt x="177" y="253"/>
                    <a:pt x="177" y="253"/>
                    <a:pt x="177" y="253"/>
                  </a:cubicBezTo>
                  <a:cubicBezTo>
                    <a:pt x="183" y="249"/>
                    <a:pt x="183" y="249"/>
                    <a:pt x="183" y="249"/>
                  </a:cubicBezTo>
                  <a:cubicBezTo>
                    <a:pt x="185" y="281"/>
                    <a:pt x="185" y="281"/>
                    <a:pt x="185" y="281"/>
                  </a:cubicBezTo>
                  <a:cubicBezTo>
                    <a:pt x="187" y="303"/>
                    <a:pt x="187" y="303"/>
                    <a:pt x="187" y="303"/>
                  </a:cubicBezTo>
                  <a:cubicBezTo>
                    <a:pt x="189" y="303"/>
                    <a:pt x="191" y="302"/>
                    <a:pt x="193" y="302"/>
                  </a:cubicBezTo>
                  <a:cubicBezTo>
                    <a:pt x="189" y="252"/>
                    <a:pt x="189" y="252"/>
                    <a:pt x="189" y="252"/>
                  </a:cubicBezTo>
                  <a:cubicBezTo>
                    <a:pt x="196" y="255"/>
                    <a:pt x="196" y="255"/>
                    <a:pt x="196" y="255"/>
                  </a:cubicBezTo>
                  <a:cubicBezTo>
                    <a:pt x="199" y="300"/>
                    <a:pt x="199" y="300"/>
                    <a:pt x="199" y="300"/>
                  </a:cubicBezTo>
                  <a:cubicBezTo>
                    <a:pt x="201" y="300"/>
                    <a:pt x="203" y="299"/>
                    <a:pt x="205" y="298"/>
                  </a:cubicBezTo>
                  <a:cubicBezTo>
                    <a:pt x="202" y="258"/>
                    <a:pt x="202" y="258"/>
                    <a:pt x="202" y="258"/>
                  </a:cubicBezTo>
                  <a:cubicBezTo>
                    <a:pt x="209" y="261"/>
                    <a:pt x="209" y="261"/>
                    <a:pt x="209" y="261"/>
                  </a:cubicBezTo>
                  <a:cubicBezTo>
                    <a:pt x="209" y="269"/>
                    <a:pt x="209" y="269"/>
                    <a:pt x="209" y="269"/>
                  </a:cubicBezTo>
                  <a:cubicBezTo>
                    <a:pt x="209" y="269"/>
                    <a:pt x="209" y="269"/>
                    <a:pt x="209" y="269"/>
                  </a:cubicBezTo>
                  <a:cubicBezTo>
                    <a:pt x="211" y="296"/>
                    <a:pt x="211" y="296"/>
                    <a:pt x="211" y="296"/>
                  </a:cubicBezTo>
                  <a:cubicBezTo>
                    <a:pt x="213" y="295"/>
                    <a:pt x="215" y="293"/>
                    <a:pt x="217" y="292"/>
                  </a:cubicBezTo>
                  <a:cubicBezTo>
                    <a:pt x="212" y="222"/>
                    <a:pt x="212" y="222"/>
                    <a:pt x="212" y="222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23" y="287"/>
                    <a:pt x="223" y="287"/>
                    <a:pt x="223" y="287"/>
                  </a:cubicBezTo>
                  <a:cubicBezTo>
                    <a:pt x="221" y="289"/>
                    <a:pt x="219" y="291"/>
                    <a:pt x="217" y="292"/>
                  </a:cubicBezTo>
                  <a:cubicBezTo>
                    <a:pt x="217" y="292"/>
                    <a:pt x="217" y="292"/>
                    <a:pt x="217" y="292"/>
                  </a:cubicBezTo>
                  <a:cubicBezTo>
                    <a:pt x="217" y="292"/>
                    <a:pt x="217" y="292"/>
                    <a:pt x="217" y="292"/>
                  </a:cubicBezTo>
                  <a:cubicBezTo>
                    <a:pt x="217" y="292"/>
                    <a:pt x="217" y="292"/>
                    <a:pt x="217" y="292"/>
                  </a:cubicBezTo>
                  <a:cubicBezTo>
                    <a:pt x="215" y="293"/>
                    <a:pt x="213" y="295"/>
                    <a:pt x="211" y="296"/>
                  </a:cubicBezTo>
                  <a:cubicBezTo>
                    <a:pt x="205" y="347"/>
                    <a:pt x="205" y="347"/>
                    <a:pt x="205" y="347"/>
                  </a:cubicBezTo>
                  <a:cubicBezTo>
                    <a:pt x="206" y="347"/>
                    <a:pt x="206" y="347"/>
                    <a:pt x="206" y="347"/>
                  </a:cubicBezTo>
                  <a:cubicBezTo>
                    <a:pt x="217" y="320"/>
                    <a:pt x="228" y="293"/>
                    <a:pt x="238" y="268"/>
                  </a:cubicBezTo>
                  <a:cubicBezTo>
                    <a:pt x="238" y="268"/>
                    <a:pt x="240" y="263"/>
                    <a:pt x="240" y="262"/>
                  </a:cubicBezTo>
                  <a:cubicBezTo>
                    <a:pt x="235" y="201"/>
                    <a:pt x="235" y="201"/>
                    <a:pt x="235" y="201"/>
                  </a:cubicBezTo>
                  <a:cubicBezTo>
                    <a:pt x="236" y="202"/>
                    <a:pt x="237" y="202"/>
                    <a:pt x="238" y="202"/>
                  </a:cubicBezTo>
                  <a:cubicBezTo>
                    <a:pt x="239" y="202"/>
                    <a:pt x="239" y="202"/>
                    <a:pt x="239" y="202"/>
                  </a:cubicBezTo>
                  <a:cubicBezTo>
                    <a:pt x="240" y="202"/>
                    <a:pt x="240" y="202"/>
                    <a:pt x="240" y="202"/>
                  </a:cubicBezTo>
                  <a:cubicBezTo>
                    <a:pt x="240" y="202"/>
                    <a:pt x="241" y="202"/>
                    <a:pt x="241" y="202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1" y="202"/>
                    <a:pt x="241" y="202"/>
                    <a:pt x="241" y="202"/>
                  </a:cubicBezTo>
                  <a:cubicBezTo>
                    <a:pt x="244" y="236"/>
                    <a:pt x="244" y="236"/>
                    <a:pt x="244" y="236"/>
                  </a:cubicBezTo>
                  <a:cubicBezTo>
                    <a:pt x="244" y="243"/>
                    <a:pt x="244" y="250"/>
                    <a:pt x="242" y="256"/>
                  </a:cubicBezTo>
                  <a:cubicBezTo>
                    <a:pt x="252" y="228"/>
                    <a:pt x="260" y="201"/>
                    <a:pt x="264" y="177"/>
                  </a:cubicBezTo>
                  <a:cubicBezTo>
                    <a:pt x="276" y="94"/>
                    <a:pt x="255" y="51"/>
                    <a:pt x="243" y="35"/>
                  </a:cubicBezTo>
                  <a:cubicBezTo>
                    <a:pt x="234" y="30"/>
                    <a:pt x="222" y="27"/>
                    <a:pt x="220" y="35"/>
                  </a:cubicBezTo>
                  <a:cubicBezTo>
                    <a:pt x="220" y="35"/>
                    <a:pt x="221" y="44"/>
                    <a:pt x="221" y="49"/>
                  </a:cubicBezTo>
                  <a:cubicBezTo>
                    <a:pt x="222" y="65"/>
                    <a:pt x="216" y="81"/>
                    <a:pt x="207" y="94"/>
                  </a:cubicBezTo>
                  <a:cubicBezTo>
                    <a:pt x="212" y="97"/>
                    <a:pt x="217" y="99"/>
                    <a:pt x="222" y="103"/>
                  </a:cubicBezTo>
                  <a:cubicBezTo>
                    <a:pt x="226" y="113"/>
                    <a:pt x="227" y="135"/>
                    <a:pt x="228" y="151"/>
                  </a:cubicBezTo>
                  <a:cubicBezTo>
                    <a:pt x="225" y="151"/>
                    <a:pt x="225" y="151"/>
                    <a:pt x="225" y="151"/>
                  </a:cubicBezTo>
                  <a:cubicBezTo>
                    <a:pt x="228" y="185"/>
                    <a:pt x="228" y="185"/>
                    <a:pt x="228" y="185"/>
                  </a:cubicBezTo>
                  <a:cubicBezTo>
                    <a:pt x="229" y="185"/>
                    <a:pt x="231" y="184"/>
                    <a:pt x="234" y="183"/>
                  </a:cubicBezTo>
                  <a:cubicBezTo>
                    <a:pt x="231" y="184"/>
                    <a:pt x="229" y="185"/>
                    <a:pt x="227" y="185"/>
                  </a:cubicBezTo>
                  <a:cubicBezTo>
                    <a:pt x="227" y="185"/>
                    <a:pt x="227" y="185"/>
                    <a:pt x="227" y="185"/>
                  </a:cubicBezTo>
                  <a:cubicBezTo>
                    <a:pt x="227" y="185"/>
                    <a:pt x="225" y="189"/>
                    <a:pt x="226" y="194"/>
                  </a:cubicBezTo>
                  <a:cubicBezTo>
                    <a:pt x="226" y="196"/>
                    <a:pt x="227" y="198"/>
                    <a:pt x="229" y="200"/>
                  </a:cubicBezTo>
                  <a:cubicBezTo>
                    <a:pt x="229" y="200"/>
                    <a:pt x="229" y="200"/>
                    <a:pt x="229" y="200"/>
                  </a:cubicBezTo>
                  <a:cubicBezTo>
                    <a:pt x="234" y="274"/>
                    <a:pt x="234" y="274"/>
                    <a:pt x="234" y="274"/>
                  </a:cubicBezTo>
                  <a:cubicBezTo>
                    <a:pt x="233" y="277"/>
                    <a:pt x="231" y="279"/>
                    <a:pt x="229" y="282"/>
                  </a:cubicBezTo>
                  <a:cubicBezTo>
                    <a:pt x="223" y="208"/>
                    <a:pt x="223" y="208"/>
                    <a:pt x="223" y="208"/>
                  </a:cubicBezTo>
                  <a:cubicBezTo>
                    <a:pt x="223" y="208"/>
                    <a:pt x="223" y="208"/>
                    <a:pt x="223" y="208"/>
                  </a:cubicBezTo>
                  <a:cubicBezTo>
                    <a:pt x="224" y="207"/>
                    <a:pt x="224" y="207"/>
                    <a:pt x="224" y="206"/>
                  </a:cubicBezTo>
                  <a:cubicBezTo>
                    <a:pt x="223" y="205"/>
                    <a:pt x="223" y="205"/>
                    <a:pt x="223" y="205"/>
                  </a:cubicBezTo>
                  <a:cubicBezTo>
                    <a:pt x="220" y="171"/>
                    <a:pt x="220" y="171"/>
                    <a:pt x="220" y="171"/>
                  </a:cubicBezTo>
                  <a:cubicBezTo>
                    <a:pt x="219" y="151"/>
                    <a:pt x="219" y="151"/>
                    <a:pt x="219" y="151"/>
                  </a:cubicBezTo>
                  <a:cubicBezTo>
                    <a:pt x="213" y="152"/>
                    <a:pt x="213" y="152"/>
                    <a:pt x="213" y="152"/>
                  </a:cubicBezTo>
                  <a:cubicBezTo>
                    <a:pt x="213" y="152"/>
                    <a:pt x="213" y="152"/>
                    <a:pt x="213" y="152"/>
                  </a:cubicBezTo>
                  <a:cubicBezTo>
                    <a:pt x="213" y="152"/>
                    <a:pt x="213" y="152"/>
                    <a:pt x="213" y="152"/>
                  </a:cubicBezTo>
                  <a:cubicBezTo>
                    <a:pt x="214" y="171"/>
                    <a:pt x="214" y="171"/>
                    <a:pt x="214" y="171"/>
                  </a:cubicBezTo>
                  <a:cubicBezTo>
                    <a:pt x="215" y="177"/>
                    <a:pt x="215" y="177"/>
                    <a:pt x="215" y="177"/>
                  </a:cubicBezTo>
                  <a:cubicBezTo>
                    <a:pt x="217" y="204"/>
                    <a:pt x="217" y="204"/>
                    <a:pt x="217" y="204"/>
                  </a:cubicBezTo>
                  <a:cubicBezTo>
                    <a:pt x="210" y="204"/>
                    <a:pt x="210" y="204"/>
                    <a:pt x="210" y="204"/>
                  </a:cubicBezTo>
                  <a:cubicBezTo>
                    <a:pt x="208" y="177"/>
                    <a:pt x="208" y="177"/>
                    <a:pt x="208" y="177"/>
                  </a:cubicBezTo>
                  <a:cubicBezTo>
                    <a:pt x="207" y="152"/>
                    <a:pt x="207" y="152"/>
                    <a:pt x="207" y="152"/>
                  </a:cubicBezTo>
                  <a:cubicBezTo>
                    <a:pt x="210" y="152"/>
                    <a:pt x="210" y="152"/>
                    <a:pt x="210" y="152"/>
                  </a:cubicBezTo>
                  <a:cubicBezTo>
                    <a:pt x="211" y="133"/>
                    <a:pt x="211" y="133"/>
                    <a:pt x="211" y="133"/>
                  </a:cubicBezTo>
                  <a:cubicBezTo>
                    <a:pt x="208" y="134"/>
                    <a:pt x="208" y="134"/>
                    <a:pt x="208" y="134"/>
                  </a:cubicBezTo>
                  <a:cubicBezTo>
                    <a:pt x="208" y="134"/>
                    <a:pt x="207" y="144"/>
                    <a:pt x="204" y="152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4" y="203"/>
                    <a:pt x="204" y="203"/>
                    <a:pt x="204" y="203"/>
                  </a:cubicBezTo>
                  <a:cubicBezTo>
                    <a:pt x="198" y="203"/>
                    <a:pt x="198" y="203"/>
                    <a:pt x="198" y="203"/>
                  </a:cubicBezTo>
                  <a:cubicBezTo>
                    <a:pt x="196" y="171"/>
                    <a:pt x="196" y="171"/>
                    <a:pt x="196" y="171"/>
                  </a:cubicBezTo>
                  <a:cubicBezTo>
                    <a:pt x="194" y="153"/>
                    <a:pt x="194" y="153"/>
                    <a:pt x="194" y="153"/>
                  </a:cubicBezTo>
                  <a:cubicBezTo>
                    <a:pt x="188" y="154"/>
                    <a:pt x="188" y="154"/>
                    <a:pt x="188" y="154"/>
                  </a:cubicBezTo>
                  <a:cubicBezTo>
                    <a:pt x="189" y="170"/>
                    <a:pt x="189" y="170"/>
                    <a:pt x="189" y="170"/>
                  </a:cubicBezTo>
                  <a:cubicBezTo>
                    <a:pt x="189" y="170"/>
                    <a:pt x="189" y="170"/>
                    <a:pt x="189" y="170"/>
                  </a:cubicBezTo>
                  <a:cubicBezTo>
                    <a:pt x="191" y="198"/>
                    <a:pt x="191" y="198"/>
                    <a:pt x="191" y="198"/>
                  </a:cubicBezTo>
                  <a:cubicBezTo>
                    <a:pt x="184" y="186"/>
                    <a:pt x="184" y="186"/>
                    <a:pt x="184" y="186"/>
                  </a:cubicBezTo>
                  <a:cubicBezTo>
                    <a:pt x="182" y="154"/>
                    <a:pt x="182" y="154"/>
                    <a:pt x="182" y="154"/>
                  </a:cubicBezTo>
                  <a:cubicBezTo>
                    <a:pt x="182" y="154"/>
                    <a:pt x="182" y="154"/>
                    <a:pt x="182" y="154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7" y="176"/>
                    <a:pt x="177" y="176"/>
                    <a:pt x="177" y="176"/>
                  </a:cubicBezTo>
                  <a:cubicBezTo>
                    <a:pt x="177" y="176"/>
                    <a:pt x="176" y="177"/>
                    <a:pt x="176" y="178"/>
                  </a:cubicBezTo>
                  <a:cubicBezTo>
                    <a:pt x="172" y="187"/>
                    <a:pt x="172" y="187"/>
                    <a:pt x="172" y="187"/>
                  </a:cubicBezTo>
                  <a:cubicBezTo>
                    <a:pt x="171" y="171"/>
                    <a:pt x="171" y="171"/>
                    <a:pt x="171" y="171"/>
                  </a:cubicBezTo>
                  <a:cubicBezTo>
                    <a:pt x="170" y="155"/>
                    <a:pt x="170" y="155"/>
                    <a:pt x="170" y="155"/>
                  </a:cubicBezTo>
                  <a:cubicBezTo>
                    <a:pt x="163" y="156"/>
                    <a:pt x="163" y="156"/>
                    <a:pt x="163" y="156"/>
                  </a:cubicBezTo>
                  <a:cubicBezTo>
                    <a:pt x="167" y="201"/>
                    <a:pt x="167" y="201"/>
                    <a:pt x="167" y="201"/>
                  </a:cubicBezTo>
                  <a:cubicBezTo>
                    <a:pt x="165" y="205"/>
                    <a:pt x="165" y="205"/>
                    <a:pt x="165" y="205"/>
                  </a:cubicBezTo>
                  <a:cubicBezTo>
                    <a:pt x="161" y="206"/>
                    <a:pt x="161" y="206"/>
                    <a:pt x="161" y="206"/>
                  </a:cubicBezTo>
                  <a:cubicBezTo>
                    <a:pt x="159" y="177"/>
                    <a:pt x="159" y="177"/>
                    <a:pt x="159" y="177"/>
                  </a:cubicBezTo>
                  <a:cubicBezTo>
                    <a:pt x="157" y="156"/>
                    <a:pt x="157" y="156"/>
                    <a:pt x="157" y="156"/>
                  </a:cubicBezTo>
                  <a:cubicBezTo>
                    <a:pt x="151" y="157"/>
                    <a:pt x="151" y="157"/>
                    <a:pt x="151" y="157"/>
                  </a:cubicBezTo>
                  <a:cubicBezTo>
                    <a:pt x="153" y="177"/>
                    <a:pt x="153" y="177"/>
                    <a:pt x="153" y="177"/>
                  </a:cubicBezTo>
                  <a:cubicBezTo>
                    <a:pt x="153" y="177"/>
                    <a:pt x="153" y="177"/>
                    <a:pt x="153" y="177"/>
                  </a:cubicBezTo>
                  <a:cubicBezTo>
                    <a:pt x="155" y="207"/>
                    <a:pt x="155" y="207"/>
                    <a:pt x="155" y="207"/>
                  </a:cubicBezTo>
                  <a:cubicBezTo>
                    <a:pt x="149" y="208"/>
                    <a:pt x="149" y="208"/>
                    <a:pt x="149" y="208"/>
                  </a:cubicBezTo>
                  <a:cubicBezTo>
                    <a:pt x="146" y="176"/>
                    <a:pt x="146" y="176"/>
                    <a:pt x="146" y="176"/>
                  </a:cubicBezTo>
                  <a:cubicBezTo>
                    <a:pt x="145" y="157"/>
                    <a:pt x="145" y="157"/>
                    <a:pt x="145" y="157"/>
                  </a:cubicBezTo>
                  <a:cubicBezTo>
                    <a:pt x="139" y="157"/>
                    <a:pt x="139" y="157"/>
                    <a:pt x="139" y="157"/>
                  </a:cubicBezTo>
                  <a:cubicBezTo>
                    <a:pt x="139" y="157"/>
                    <a:pt x="139" y="157"/>
                    <a:pt x="139" y="157"/>
                  </a:cubicBezTo>
                  <a:cubicBezTo>
                    <a:pt x="143" y="210"/>
                    <a:pt x="143" y="210"/>
                    <a:pt x="143" y="210"/>
                  </a:cubicBezTo>
                  <a:cubicBezTo>
                    <a:pt x="138" y="211"/>
                    <a:pt x="138" y="211"/>
                    <a:pt x="138" y="211"/>
                  </a:cubicBezTo>
                  <a:cubicBezTo>
                    <a:pt x="137" y="211"/>
                    <a:pt x="137" y="211"/>
                    <a:pt x="137" y="212"/>
                  </a:cubicBezTo>
                  <a:cubicBezTo>
                    <a:pt x="134" y="177"/>
                    <a:pt x="134" y="177"/>
                    <a:pt x="134" y="177"/>
                  </a:cubicBezTo>
                  <a:cubicBezTo>
                    <a:pt x="133" y="158"/>
                    <a:pt x="133" y="158"/>
                    <a:pt x="133" y="158"/>
                  </a:cubicBezTo>
                  <a:cubicBezTo>
                    <a:pt x="135" y="158"/>
                    <a:pt x="135" y="158"/>
                    <a:pt x="135" y="158"/>
                  </a:cubicBezTo>
                  <a:cubicBezTo>
                    <a:pt x="133" y="148"/>
                    <a:pt x="132" y="135"/>
                    <a:pt x="132" y="135"/>
                  </a:cubicBezTo>
                  <a:cubicBezTo>
                    <a:pt x="130" y="133"/>
                    <a:pt x="130" y="133"/>
                    <a:pt x="130" y="133"/>
                  </a:cubicBezTo>
                  <a:cubicBezTo>
                    <a:pt x="125" y="158"/>
                    <a:pt x="125" y="158"/>
                    <a:pt x="125" y="158"/>
                  </a:cubicBezTo>
                  <a:lnTo>
                    <a:pt x="126" y="158"/>
                  </a:lnTo>
                  <a:close/>
                  <a:moveTo>
                    <a:pt x="234" y="183"/>
                  </a:moveTo>
                  <a:cubicBezTo>
                    <a:pt x="234" y="183"/>
                    <a:pt x="234" y="183"/>
                    <a:pt x="234" y="183"/>
                  </a:cubicBezTo>
                  <a:cubicBezTo>
                    <a:pt x="234" y="183"/>
                    <a:pt x="234" y="183"/>
                    <a:pt x="234" y="183"/>
                  </a:cubicBezTo>
                  <a:cubicBezTo>
                    <a:pt x="231" y="150"/>
                    <a:pt x="231" y="150"/>
                    <a:pt x="231" y="150"/>
                  </a:cubicBezTo>
                  <a:cubicBezTo>
                    <a:pt x="237" y="150"/>
                    <a:pt x="237" y="150"/>
                    <a:pt x="237" y="150"/>
                  </a:cubicBezTo>
                  <a:cubicBezTo>
                    <a:pt x="240" y="181"/>
                    <a:pt x="240" y="181"/>
                    <a:pt x="240" y="181"/>
                  </a:cubicBezTo>
                  <a:cubicBezTo>
                    <a:pt x="239" y="181"/>
                    <a:pt x="239" y="181"/>
                    <a:pt x="239" y="182"/>
                  </a:cubicBezTo>
                  <a:cubicBezTo>
                    <a:pt x="239" y="182"/>
                    <a:pt x="239" y="182"/>
                    <a:pt x="239" y="182"/>
                  </a:cubicBezTo>
                  <a:cubicBezTo>
                    <a:pt x="237" y="182"/>
                    <a:pt x="236" y="183"/>
                    <a:pt x="234" y="183"/>
                  </a:cubicBezTo>
                  <a:close/>
                  <a:moveTo>
                    <a:pt x="244" y="337"/>
                  </a:moveTo>
                  <a:cubicBezTo>
                    <a:pt x="240" y="344"/>
                    <a:pt x="236" y="350"/>
                    <a:pt x="233" y="357"/>
                  </a:cubicBezTo>
                  <a:cubicBezTo>
                    <a:pt x="233" y="357"/>
                    <a:pt x="232" y="357"/>
                    <a:pt x="232" y="357"/>
                  </a:cubicBezTo>
                  <a:cubicBezTo>
                    <a:pt x="230" y="361"/>
                    <a:pt x="228" y="365"/>
                    <a:pt x="226" y="370"/>
                  </a:cubicBezTo>
                  <a:cubicBezTo>
                    <a:pt x="226" y="370"/>
                    <a:pt x="226" y="370"/>
                    <a:pt x="226" y="370"/>
                  </a:cubicBezTo>
                  <a:cubicBezTo>
                    <a:pt x="225" y="373"/>
                    <a:pt x="224" y="375"/>
                    <a:pt x="223" y="377"/>
                  </a:cubicBezTo>
                  <a:cubicBezTo>
                    <a:pt x="223" y="377"/>
                    <a:pt x="223" y="377"/>
                    <a:pt x="223" y="377"/>
                  </a:cubicBezTo>
                  <a:cubicBezTo>
                    <a:pt x="222" y="379"/>
                    <a:pt x="221" y="381"/>
                    <a:pt x="220" y="383"/>
                  </a:cubicBezTo>
                  <a:cubicBezTo>
                    <a:pt x="220" y="384"/>
                    <a:pt x="220" y="384"/>
                    <a:pt x="220" y="384"/>
                  </a:cubicBezTo>
                  <a:cubicBezTo>
                    <a:pt x="219" y="386"/>
                    <a:pt x="218" y="389"/>
                    <a:pt x="217" y="391"/>
                  </a:cubicBezTo>
                  <a:cubicBezTo>
                    <a:pt x="217" y="391"/>
                    <a:pt x="217" y="391"/>
                    <a:pt x="217" y="392"/>
                  </a:cubicBezTo>
                  <a:cubicBezTo>
                    <a:pt x="216" y="394"/>
                    <a:pt x="216" y="396"/>
                    <a:pt x="215" y="398"/>
                  </a:cubicBezTo>
                  <a:cubicBezTo>
                    <a:pt x="215" y="399"/>
                    <a:pt x="215" y="399"/>
                    <a:pt x="215" y="399"/>
                  </a:cubicBezTo>
                  <a:cubicBezTo>
                    <a:pt x="214" y="401"/>
                    <a:pt x="213" y="404"/>
                    <a:pt x="213" y="406"/>
                  </a:cubicBezTo>
                  <a:cubicBezTo>
                    <a:pt x="213" y="406"/>
                    <a:pt x="212" y="407"/>
                    <a:pt x="212" y="407"/>
                  </a:cubicBezTo>
                  <a:cubicBezTo>
                    <a:pt x="212" y="410"/>
                    <a:pt x="211" y="412"/>
                    <a:pt x="210" y="415"/>
                  </a:cubicBezTo>
                  <a:cubicBezTo>
                    <a:pt x="210" y="415"/>
                    <a:pt x="210" y="415"/>
                    <a:pt x="210" y="415"/>
                  </a:cubicBezTo>
                  <a:cubicBezTo>
                    <a:pt x="210" y="418"/>
                    <a:pt x="209" y="420"/>
                    <a:pt x="209" y="423"/>
                  </a:cubicBezTo>
                  <a:cubicBezTo>
                    <a:pt x="208" y="423"/>
                    <a:pt x="208" y="424"/>
                    <a:pt x="208" y="424"/>
                  </a:cubicBezTo>
                  <a:cubicBezTo>
                    <a:pt x="208" y="427"/>
                    <a:pt x="207" y="430"/>
                    <a:pt x="207" y="433"/>
                  </a:cubicBezTo>
                  <a:cubicBezTo>
                    <a:pt x="207" y="433"/>
                    <a:pt x="206" y="434"/>
                    <a:pt x="206" y="434"/>
                  </a:cubicBezTo>
                  <a:cubicBezTo>
                    <a:pt x="206" y="437"/>
                    <a:pt x="205" y="440"/>
                    <a:pt x="205" y="442"/>
                  </a:cubicBezTo>
                  <a:cubicBezTo>
                    <a:pt x="205" y="443"/>
                    <a:pt x="205" y="443"/>
                    <a:pt x="205" y="444"/>
                  </a:cubicBezTo>
                  <a:cubicBezTo>
                    <a:pt x="204" y="447"/>
                    <a:pt x="204" y="450"/>
                    <a:pt x="203" y="453"/>
                  </a:cubicBezTo>
                  <a:cubicBezTo>
                    <a:pt x="203" y="454"/>
                    <a:pt x="203" y="454"/>
                    <a:pt x="203" y="455"/>
                  </a:cubicBezTo>
                  <a:cubicBezTo>
                    <a:pt x="203" y="458"/>
                    <a:pt x="202" y="462"/>
                    <a:pt x="202" y="465"/>
                  </a:cubicBezTo>
                  <a:cubicBezTo>
                    <a:pt x="205" y="468"/>
                    <a:pt x="212" y="474"/>
                    <a:pt x="212" y="474"/>
                  </a:cubicBezTo>
                  <a:cubicBezTo>
                    <a:pt x="223" y="478"/>
                    <a:pt x="225" y="484"/>
                    <a:pt x="225" y="484"/>
                  </a:cubicBezTo>
                  <a:cubicBezTo>
                    <a:pt x="225" y="484"/>
                    <a:pt x="224" y="487"/>
                    <a:pt x="216" y="488"/>
                  </a:cubicBezTo>
                  <a:cubicBezTo>
                    <a:pt x="203" y="487"/>
                    <a:pt x="192" y="477"/>
                    <a:pt x="181" y="475"/>
                  </a:cubicBezTo>
                  <a:cubicBezTo>
                    <a:pt x="181" y="475"/>
                    <a:pt x="161" y="474"/>
                    <a:pt x="161" y="474"/>
                  </a:cubicBezTo>
                  <a:cubicBezTo>
                    <a:pt x="153" y="476"/>
                    <a:pt x="142" y="480"/>
                    <a:pt x="134" y="479"/>
                  </a:cubicBezTo>
                  <a:cubicBezTo>
                    <a:pt x="128" y="478"/>
                    <a:pt x="127" y="475"/>
                    <a:pt x="127" y="475"/>
                  </a:cubicBezTo>
                  <a:cubicBezTo>
                    <a:pt x="127" y="475"/>
                    <a:pt x="129" y="470"/>
                    <a:pt x="139" y="468"/>
                  </a:cubicBezTo>
                  <a:cubicBezTo>
                    <a:pt x="139" y="468"/>
                    <a:pt x="141" y="467"/>
                    <a:pt x="144" y="465"/>
                  </a:cubicBezTo>
                  <a:cubicBezTo>
                    <a:pt x="143" y="462"/>
                    <a:pt x="143" y="458"/>
                    <a:pt x="142" y="455"/>
                  </a:cubicBezTo>
                  <a:cubicBezTo>
                    <a:pt x="142" y="454"/>
                    <a:pt x="142" y="454"/>
                    <a:pt x="142" y="453"/>
                  </a:cubicBezTo>
                  <a:cubicBezTo>
                    <a:pt x="142" y="450"/>
                    <a:pt x="141" y="447"/>
                    <a:pt x="141" y="443"/>
                  </a:cubicBezTo>
                  <a:cubicBezTo>
                    <a:pt x="141" y="443"/>
                    <a:pt x="141" y="443"/>
                    <a:pt x="141" y="442"/>
                  </a:cubicBezTo>
                  <a:cubicBezTo>
                    <a:pt x="140" y="439"/>
                    <a:pt x="140" y="437"/>
                    <a:pt x="139" y="434"/>
                  </a:cubicBezTo>
                  <a:cubicBezTo>
                    <a:pt x="139" y="434"/>
                    <a:pt x="139" y="433"/>
                    <a:pt x="139" y="433"/>
                  </a:cubicBezTo>
                  <a:cubicBezTo>
                    <a:pt x="138" y="430"/>
                    <a:pt x="138" y="427"/>
                    <a:pt x="137" y="424"/>
                  </a:cubicBezTo>
                  <a:cubicBezTo>
                    <a:pt x="137" y="424"/>
                    <a:pt x="137" y="423"/>
                    <a:pt x="137" y="423"/>
                  </a:cubicBezTo>
                  <a:cubicBezTo>
                    <a:pt x="136" y="420"/>
                    <a:pt x="136" y="417"/>
                    <a:pt x="135" y="415"/>
                  </a:cubicBezTo>
                  <a:cubicBezTo>
                    <a:pt x="135" y="415"/>
                    <a:pt x="135" y="415"/>
                    <a:pt x="135" y="415"/>
                  </a:cubicBezTo>
                  <a:cubicBezTo>
                    <a:pt x="135" y="412"/>
                    <a:pt x="134" y="410"/>
                    <a:pt x="133" y="407"/>
                  </a:cubicBezTo>
                  <a:cubicBezTo>
                    <a:pt x="133" y="407"/>
                    <a:pt x="133" y="406"/>
                    <a:pt x="133" y="406"/>
                  </a:cubicBezTo>
                  <a:cubicBezTo>
                    <a:pt x="132" y="403"/>
                    <a:pt x="131" y="401"/>
                    <a:pt x="131" y="399"/>
                  </a:cubicBezTo>
                  <a:cubicBezTo>
                    <a:pt x="131" y="398"/>
                    <a:pt x="131" y="398"/>
                    <a:pt x="131" y="398"/>
                  </a:cubicBezTo>
                  <a:cubicBezTo>
                    <a:pt x="130" y="396"/>
                    <a:pt x="129" y="394"/>
                    <a:pt x="128" y="391"/>
                  </a:cubicBezTo>
                  <a:cubicBezTo>
                    <a:pt x="128" y="391"/>
                    <a:pt x="128" y="391"/>
                    <a:pt x="128" y="391"/>
                  </a:cubicBezTo>
                  <a:cubicBezTo>
                    <a:pt x="127" y="388"/>
                    <a:pt x="126" y="386"/>
                    <a:pt x="126" y="384"/>
                  </a:cubicBezTo>
                  <a:cubicBezTo>
                    <a:pt x="126" y="384"/>
                    <a:pt x="125" y="383"/>
                    <a:pt x="125" y="383"/>
                  </a:cubicBezTo>
                  <a:cubicBezTo>
                    <a:pt x="124" y="379"/>
                    <a:pt x="122" y="374"/>
                    <a:pt x="120" y="370"/>
                  </a:cubicBezTo>
                  <a:cubicBezTo>
                    <a:pt x="120" y="370"/>
                    <a:pt x="120" y="370"/>
                    <a:pt x="119" y="370"/>
                  </a:cubicBezTo>
                  <a:cubicBezTo>
                    <a:pt x="117" y="365"/>
                    <a:pt x="115" y="361"/>
                    <a:pt x="113" y="357"/>
                  </a:cubicBezTo>
                  <a:cubicBezTo>
                    <a:pt x="113" y="357"/>
                    <a:pt x="113" y="357"/>
                    <a:pt x="113" y="357"/>
                  </a:cubicBezTo>
                  <a:cubicBezTo>
                    <a:pt x="109" y="350"/>
                    <a:pt x="106" y="344"/>
                    <a:pt x="101" y="337"/>
                  </a:cubicBezTo>
                  <a:cubicBezTo>
                    <a:pt x="106" y="346"/>
                    <a:pt x="110" y="356"/>
                    <a:pt x="113" y="365"/>
                  </a:cubicBezTo>
                  <a:cubicBezTo>
                    <a:pt x="123" y="394"/>
                    <a:pt x="131" y="425"/>
                    <a:pt x="135" y="461"/>
                  </a:cubicBezTo>
                  <a:cubicBezTo>
                    <a:pt x="123" y="464"/>
                    <a:pt x="120" y="471"/>
                    <a:pt x="120" y="473"/>
                  </a:cubicBezTo>
                  <a:cubicBezTo>
                    <a:pt x="119" y="475"/>
                    <a:pt x="119" y="475"/>
                    <a:pt x="119" y="475"/>
                  </a:cubicBezTo>
                  <a:cubicBezTo>
                    <a:pt x="119" y="477"/>
                    <a:pt x="119" y="477"/>
                    <a:pt x="119" y="477"/>
                  </a:cubicBezTo>
                  <a:cubicBezTo>
                    <a:pt x="120" y="479"/>
                    <a:pt x="122" y="485"/>
                    <a:pt x="133" y="487"/>
                  </a:cubicBezTo>
                  <a:cubicBezTo>
                    <a:pt x="133" y="487"/>
                    <a:pt x="133" y="487"/>
                    <a:pt x="133" y="487"/>
                  </a:cubicBezTo>
                  <a:cubicBezTo>
                    <a:pt x="134" y="487"/>
                    <a:pt x="134" y="487"/>
                    <a:pt x="134" y="487"/>
                  </a:cubicBezTo>
                  <a:cubicBezTo>
                    <a:pt x="135" y="487"/>
                    <a:pt x="136" y="487"/>
                    <a:pt x="137" y="487"/>
                  </a:cubicBezTo>
                  <a:cubicBezTo>
                    <a:pt x="145" y="487"/>
                    <a:pt x="154" y="484"/>
                    <a:pt x="162" y="482"/>
                  </a:cubicBezTo>
                  <a:cubicBezTo>
                    <a:pt x="169" y="482"/>
                    <a:pt x="178" y="483"/>
                    <a:pt x="181" y="483"/>
                  </a:cubicBezTo>
                  <a:cubicBezTo>
                    <a:pt x="184" y="483"/>
                    <a:pt x="188" y="486"/>
                    <a:pt x="192" y="488"/>
                  </a:cubicBezTo>
                  <a:cubicBezTo>
                    <a:pt x="199" y="491"/>
                    <a:pt x="207" y="495"/>
                    <a:pt x="216" y="496"/>
                  </a:cubicBezTo>
                  <a:cubicBezTo>
                    <a:pt x="216" y="496"/>
                    <a:pt x="216" y="496"/>
                    <a:pt x="216" y="496"/>
                  </a:cubicBezTo>
                  <a:cubicBezTo>
                    <a:pt x="216" y="496"/>
                    <a:pt x="216" y="496"/>
                    <a:pt x="216" y="496"/>
                  </a:cubicBezTo>
                  <a:cubicBezTo>
                    <a:pt x="228" y="495"/>
                    <a:pt x="231" y="490"/>
                    <a:pt x="232" y="487"/>
                  </a:cubicBezTo>
                  <a:cubicBezTo>
                    <a:pt x="233" y="485"/>
                    <a:pt x="233" y="485"/>
                    <a:pt x="233" y="485"/>
                  </a:cubicBezTo>
                  <a:cubicBezTo>
                    <a:pt x="233" y="483"/>
                    <a:pt x="233" y="483"/>
                    <a:pt x="233" y="483"/>
                  </a:cubicBezTo>
                  <a:cubicBezTo>
                    <a:pt x="232" y="481"/>
                    <a:pt x="230" y="472"/>
                    <a:pt x="216" y="467"/>
                  </a:cubicBezTo>
                  <a:cubicBezTo>
                    <a:pt x="215" y="466"/>
                    <a:pt x="212" y="464"/>
                    <a:pt x="210" y="462"/>
                  </a:cubicBezTo>
                  <a:cubicBezTo>
                    <a:pt x="215" y="426"/>
                    <a:pt x="222" y="394"/>
                    <a:pt x="233" y="365"/>
                  </a:cubicBezTo>
                  <a:cubicBezTo>
                    <a:pt x="236" y="356"/>
                    <a:pt x="240" y="346"/>
                    <a:pt x="244" y="337"/>
                  </a:cubicBezTo>
                  <a:close/>
                  <a:moveTo>
                    <a:pt x="180" y="483"/>
                  </a:moveTo>
                  <a:cubicBezTo>
                    <a:pt x="180" y="483"/>
                    <a:pt x="180" y="483"/>
                    <a:pt x="180" y="483"/>
                  </a:cubicBezTo>
                  <a:cubicBezTo>
                    <a:pt x="180" y="483"/>
                    <a:pt x="180" y="483"/>
                    <a:pt x="180" y="483"/>
                  </a:cubicBezTo>
                  <a:cubicBezTo>
                    <a:pt x="180" y="483"/>
                    <a:pt x="180" y="483"/>
                    <a:pt x="180" y="483"/>
                  </a:cubicBezTo>
                  <a:close/>
                  <a:moveTo>
                    <a:pt x="339" y="433"/>
                  </a:moveTo>
                  <a:cubicBezTo>
                    <a:pt x="337" y="428"/>
                    <a:pt x="337" y="428"/>
                    <a:pt x="337" y="428"/>
                  </a:cubicBezTo>
                  <a:cubicBezTo>
                    <a:pt x="331" y="428"/>
                    <a:pt x="331" y="428"/>
                    <a:pt x="331" y="428"/>
                  </a:cubicBezTo>
                  <a:cubicBezTo>
                    <a:pt x="310" y="429"/>
                    <a:pt x="310" y="429"/>
                    <a:pt x="310" y="429"/>
                  </a:cubicBezTo>
                  <a:cubicBezTo>
                    <a:pt x="310" y="397"/>
                    <a:pt x="310" y="350"/>
                    <a:pt x="306" y="295"/>
                  </a:cubicBezTo>
                  <a:cubicBezTo>
                    <a:pt x="324" y="298"/>
                    <a:pt x="324" y="298"/>
                    <a:pt x="324" y="298"/>
                  </a:cubicBezTo>
                  <a:cubicBezTo>
                    <a:pt x="331" y="299"/>
                    <a:pt x="331" y="299"/>
                    <a:pt x="331" y="299"/>
                  </a:cubicBezTo>
                  <a:cubicBezTo>
                    <a:pt x="333" y="293"/>
                    <a:pt x="333" y="293"/>
                    <a:pt x="333" y="293"/>
                  </a:cubicBezTo>
                  <a:cubicBezTo>
                    <a:pt x="343" y="270"/>
                    <a:pt x="333" y="252"/>
                    <a:pt x="333" y="251"/>
                  </a:cubicBezTo>
                  <a:cubicBezTo>
                    <a:pt x="330" y="247"/>
                    <a:pt x="330" y="247"/>
                    <a:pt x="330" y="247"/>
                  </a:cubicBezTo>
                  <a:cubicBezTo>
                    <a:pt x="325" y="247"/>
                    <a:pt x="325" y="247"/>
                    <a:pt x="325" y="247"/>
                  </a:cubicBezTo>
                  <a:cubicBezTo>
                    <a:pt x="265" y="251"/>
                    <a:pt x="265" y="251"/>
                    <a:pt x="265" y="251"/>
                  </a:cubicBezTo>
                  <a:cubicBezTo>
                    <a:pt x="261" y="251"/>
                    <a:pt x="261" y="251"/>
                    <a:pt x="261" y="251"/>
                  </a:cubicBezTo>
                  <a:cubicBezTo>
                    <a:pt x="259" y="254"/>
                    <a:pt x="259" y="254"/>
                    <a:pt x="259" y="254"/>
                  </a:cubicBezTo>
                  <a:cubicBezTo>
                    <a:pt x="249" y="265"/>
                    <a:pt x="240" y="282"/>
                    <a:pt x="230" y="300"/>
                  </a:cubicBezTo>
                  <a:cubicBezTo>
                    <a:pt x="230" y="300"/>
                    <a:pt x="230" y="300"/>
                    <a:pt x="230" y="300"/>
                  </a:cubicBezTo>
                  <a:cubicBezTo>
                    <a:pt x="240" y="286"/>
                    <a:pt x="250" y="272"/>
                    <a:pt x="261" y="259"/>
                  </a:cubicBezTo>
                  <a:cubicBezTo>
                    <a:pt x="326" y="255"/>
                    <a:pt x="326" y="255"/>
                    <a:pt x="326" y="255"/>
                  </a:cubicBezTo>
                  <a:cubicBezTo>
                    <a:pt x="326" y="255"/>
                    <a:pt x="334" y="270"/>
                    <a:pt x="326" y="290"/>
                  </a:cubicBezTo>
                  <a:cubicBezTo>
                    <a:pt x="298" y="289"/>
                    <a:pt x="298" y="289"/>
                    <a:pt x="298" y="289"/>
                  </a:cubicBezTo>
                  <a:cubicBezTo>
                    <a:pt x="302" y="348"/>
                    <a:pt x="302" y="394"/>
                    <a:pt x="302" y="438"/>
                  </a:cubicBezTo>
                  <a:cubicBezTo>
                    <a:pt x="332" y="436"/>
                    <a:pt x="332" y="436"/>
                    <a:pt x="332" y="436"/>
                  </a:cubicBezTo>
                  <a:cubicBezTo>
                    <a:pt x="338" y="450"/>
                    <a:pt x="338" y="458"/>
                    <a:pt x="333" y="471"/>
                  </a:cubicBezTo>
                  <a:cubicBezTo>
                    <a:pt x="262" y="469"/>
                    <a:pt x="262" y="469"/>
                    <a:pt x="262" y="469"/>
                  </a:cubicBezTo>
                  <a:cubicBezTo>
                    <a:pt x="267" y="408"/>
                    <a:pt x="266" y="366"/>
                    <a:pt x="263" y="308"/>
                  </a:cubicBezTo>
                  <a:cubicBezTo>
                    <a:pt x="262" y="310"/>
                    <a:pt x="261" y="311"/>
                    <a:pt x="260" y="313"/>
                  </a:cubicBezTo>
                  <a:cubicBezTo>
                    <a:pt x="261" y="360"/>
                    <a:pt x="259" y="415"/>
                    <a:pt x="254" y="468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62" y="477"/>
                    <a:pt x="262" y="477"/>
                    <a:pt x="262" y="477"/>
                  </a:cubicBezTo>
                  <a:cubicBezTo>
                    <a:pt x="333" y="479"/>
                    <a:pt x="333" y="479"/>
                    <a:pt x="333" y="479"/>
                  </a:cubicBezTo>
                  <a:cubicBezTo>
                    <a:pt x="338" y="479"/>
                    <a:pt x="338" y="479"/>
                    <a:pt x="338" y="479"/>
                  </a:cubicBezTo>
                  <a:cubicBezTo>
                    <a:pt x="340" y="474"/>
                    <a:pt x="340" y="474"/>
                    <a:pt x="340" y="474"/>
                  </a:cubicBezTo>
                  <a:cubicBezTo>
                    <a:pt x="346" y="459"/>
                    <a:pt x="346" y="449"/>
                    <a:pt x="339" y="433"/>
                  </a:cubicBezTo>
                  <a:close/>
                  <a:moveTo>
                    <a:pt x="127" y="249"/>
                  </a:moveTo>
                  <a:cubicBezTo>
                    <a:pt x="127" y="249"/>
                    <a:pt x="127" y="249"/>
                    <a:pt x="127" y="249"/>
                  </a:cubicBezTo>
                  <a:cubicBezTo>
                    <a:pt x="127" y="249"/>
                    <a:pt x="127" y="249"/>
                    <a:pt x="127" y="249"/>
                  </a:cubicBezTo>
                  <a:cubicBezTo>
                    <a:pt x="127" y="249"/>
                    <a:pt x="127" y="249"/>
                    <a:pt x="127" y="249"/>
                  </a:cubicBezTo>
                  <a:close/>
                  <a:moveTo>
                    <a:pt x="105" y="286"/>
                  </a:moveTo>
                  <a:cubicBezTo>
                    <a:pt x="99" y="273"/>
                    <a:pt x="93" y="261"/>
                    <a:pt x="86" y="254"/>
                  </a:cubicBezTo>
                  <a:cubicBezTo>
                    <a:pt x="84" y="251"/>
                    <a:pt x="84" y="251"/>
                    <a:pt x="84" y="251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20" y="247"/>
                    <a:pt x="20" y="247"/>
                    <a:pt x="20" y="247"/>
                  </a:cubicBezTo>
                  <a:cubicBezTo>
                    <a:pt x="15" y="247"/>
                    <a:pt x="15" y="247"/>
                    <a:pt x="15" y="247"/>
                  </a:cubicBezTo>
                  <a:cubicBezTo>
                    <a:pt x="13" y="251"/>
                    <a:pt x="13" y="251"/>
                    <a:pt x="13" y="251"/>
                  </a:cubicBezTo>
                  <a:cubicBezTo>
                    <a:pt x="13" y="252"/>
                    <a:pt x="3" y="270"/>
                    <a:pt x="12" y="293"/>
                  </a:cubicBezTo>
                  <a:cubicBezTo>
                    <a:pt x="15" y="299"/>
                    <a:pt x="15" y="299"/>
                    <a:pt x="15" y="299"/>
                  </a:cubicBezTo>
                  <a:cubicBezTo>
                    <a:pt x="21" y="298"/>
                    <a:pt x="21" y="298"/>
                    <a:pt x="21" y="298"/>
                  </a:cubicBezTo>
                  <a:cubicBezTo>
                    <a:pt x="39" y="295"/>
                    <a:pt x="39" y="295"/>
                    <a:pt x="39" y="295"/>
                  </a:cubicBezTo>
                  <a:cubicBezTo>
                    <a:pt x="36" y="350"/>
                    <a:pt x="36" y="397"/>
                    <a:pt x="36" y="429"/>
                  </a:cubicBezTo>
                  <a:cubicBezTo>
                    <a:pt x="14" y="428"/>
                    <a:pt x="14" y="428"/>
                    <a:pt x="14" y="428"/>
                  </a:cubicBezTo>
                  <a:cubicBezTo>
                    <a:pt x="8" y="428"/>
                    <a:pt x="8" y="428"/>
                    <a:pt x="8" y="428"/>
                  </a:cubicBezTo>
                  <a:cubicBezTo>
                    <a:pt x="6" y="433"/>
                    <a:pt x="6" y="433"/>
                    <a:pt x="6" y="433"/>
                  </a:cubicBezTo>
                  <a:cubicBezTo>
                    <a:pt x="0" y="449"/>
                    <a:pt x="0" y="459"/>
                    <a:pt x="5" y="474"/>
                  </a:cubicBezTo>
                  <a:cubicBezTo>
                    <a:pt x="7" y="479"/>
                    <a:pt x="7" y="479"/>
                    <a:pt x="7" y="479"/>
                  </a:cubicBezTo>
                  <a:cubicBezTo>
                    <a:pt x="13" y="479"/>
                    <a:pt x="13" y="479"/>
                    <a:pt x="13" y="479"/>
                  </a:cubicBezTo>
                  <a:cubicBezTo>
                    <a:pt x="84" y="477"/>
                    <a:pt x="84" y="477"/>
                    <a:pt x="84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468"/>
                    <a:pt x="92" y="468"/>
                    <a:pt x="92" y="468"/>
                  </a:cubicBezTo>
                  <a:cubicBezTo>
                    <a:pt x="87" y="415"/>
                    <a:pt x="85" y="360"/>
                    <a:pt x="86" y="313"/>
                  </a:cubicBezTo>
                  <a:cubicBezTo>
                    <a:pt x="84" y="311"/>
                    <a:pt x="83" y="310"/>
                    <a:pt x="82" y="308"/>
                  </a:cubicBezTo>
                  <a:cubicBezTo>
                    <a:pt x="80" y="366"/>
                    <a:pt x="78" y="408"/>
                    <a:pt x="84" y="469"/>
                  </a:cubicBezTo>
                  <a:cubicBezTo>
                    <a:pt x="13" y="471"/>
                    <a:pt x="13" y="471"/>
                    <a:pt x="13" y="471"/>
                  </a:cubicBezTo>
                  <a:cubicBezTo>
                    <a:pt x="8" y="458"/>
                    <a:pt x="8" y="450"/>
                    <a:pt x="14" y="436"/>
                  </a:cubicBezTo>
                  <a:cubicBezTo>
                    <a:pt x="44" y="438"/>
                    <a:pt x="44" y="438"/>
                    <a:pt x="44" y="438"/>
                  </a:cubicBezTo>
                  <a:cubicBezTo>
                    <a:pt x="43" y="394"/>
                    <a:pt x="44" y="348"/>
                    <a:pt x="48" y="289"/>
                  </a:cubicBezTo>
                  <a:cubicBezTo>
                    <a:pt x="20" y="290"/>
                    <a:pt x="20" y="290"/>
                    <a:pt x="20" y="290"/>
                  </a:cubicBezTo>
                  <a:cubicBezTo>
                    <a:pt x="11" y="270"/>
                    <a:pt x="20" y="255"/>
                    <a:pt x="20" y="255"/>
                  </a:cubicBezTo>
                  <a:cubicBezTo>
                    <a:pt x="84" y="259"/>
                    <a:pt x="84" y="259"/>
                    <a:pt x="84" y="259"/>
                  </a:cubicBezTo>
                  <a:cubicBezTo>
                    <a:pt x="88" y="263"/>
                    <a:pt x="91" y="267"/>
                    <a:pt x="94" y="271"/>
                  </a:cubicBezTo>
                  <a:cubicBezTo>
                    <a:pt x="95" y="272"/>
                    <a:pt x="95" y="272"/>
                    <a:pt x="96" y="273"/>
                  </a:cubicBezTo>
                  <a:cubicBezTo>
                    <a:pt x="99" y="277"/>
                    <a:pt x="102" y="281"/>
                    <a:pt x="105" y="285"/>
                  </a:cubicBezTo>
                  <a:cubicBezTo>
                    <a:pt x="105" y="285"/>
                    <a:pt x="105" y="285"/>
                    <a:pt x="105" y="286"/>
                  </a:cubicBezTo>
                  <a:close/>
                  <a:moveTo>
                    <a:pt x="112" y="294"/>
                  </a:moveTo>
                  <a:cubicBezTo>
                    <a:pt x="119" y="306"/>
                    <a:pt x="126" y="319"/>
                    <a:pt x="133" y="333"/>
                  </a:cubicBezTo>
                  <a:cubicBezTo>
                    <a:pt x="135" y="333"/>
                    <a:pt x="135" y="333"/>
                    <a:pt x="135" y="333"/>
                  </a:cubicBezTo>
                  <a:cubicBezTo>
                    <a:pt x="132" y="309"/>
                    <a:pt x="130" y="289"/>
                    <a:pt x="128" y="275"/>
                  </a:cubicBezTo>
                  <a:cubicBezTo>
                    <a:pt x="130" y="277"/>
                    <a:pt x="132" y="280"/>
                    <a:pt x="132" y="280"/>
                  </a:cubicBezTo>
                  <a:cubicBezTo>
                    <a:pt x="134" y="279"/>
                    <a:pt x="134" y="278"/>
                    <a:pt x="133" y="276"/>
                  </a:cubicBezTo>
                  <a:cubicBezTo>
                    <a:pt x="133" y="275"/>
                    <a:pt x="131" y="272"/>
                    <a:pt x="129" y="269"/>
                  </a:cubicBezTo>
                  <a:cubicBezTo>
                    <a:pt x="129" y="270"/>
                    <a:pt x="129" y="270"/>
                    <a:pt x="130" y="270"/>
                  </a:cubicBezTo>
                  <a:cubicBezTo>
                    <a:pt x="129" y="270"/>
                    <a:pt x="129" y="270"/>
                    <a:pt x="129" y="269"/>
                  </a:cubicBezTo>
                  <a:cubicBezTo>
                    <a:pt x="129" y="269"/>
                    <a:pt x="128" y="269"/>
                    <a:pt x="128" y="268"/>
                  </a:cubicBezTo>
                  <a:cubicBezTo>
                    <a:pt x="128" y="269"/>
                    <a:pt x="128" y="269"/>
                    <a:pt x="129" y="269"/>
                  </a:cubicBezTo>
                  <a:cubicBezTo>
                    <a:pt x="128" y="255"/>
                    <a:pt x="128" y="255"/>
                    <a:pt x="128" y="255"/>
                  </a:cubicBezTo>
                  <a:cubicBezTo>
                    <a:pt x="130" y="256"/>
                    <a:pt x="130" y="256"/>
                    <a:pt x="130" y="256"/>
                  </a:cubicBezTo>
                  <a:cubicBezTo>
                    <a:pt x="130" y="256"/>
                    <a:pt x="131" y="256"/>
                    <a:pt x="132" y="255"/>
                  </a:cubicBezTo>
                  <a:cubicBezTo>
                    <a:pt x="132" y="255"/>
                    <a:pt x="132" y="253"/>
                    <a:pt x="132" y="253"/>
                  </a:cubicBezTo>
                  <a:cubicBezTo>
                    <a:pt x="125" y="248"/>
                    <a:pt x="123" y="243"/>
                    <a:pt x="123" y="243"/>
                  </a:cubicBezTo>
                  <a:cubicBezTo>
                    <a:pt x="123" y="243"/>
                    <a:pt x="124" y="245"/>
                    <a:pt x="127" y="249"/>
                  </a:cubicBezTo>
                  <a:cubicBezTo>
                    <a:pt x="122" y="177"/>
                    <a:pt x="122" y="177"/>
                    <a:pt x="122" y="177"/>
                  </a:cubicBezTo>
                  <a:cubicBezTo>
                    <a:pt x="120" y="159"/>
                    <a:pt x="120" y="159"/>
                    <a:pt x="120" y="159"/>
                  </a:cubicBezTo>
                  <a:cubicBezTo>
                    <a:pt x="114" y="159"/>
                    <a:pt x="114" y="159"/>
                    <a:pt x="114" y="159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20" y="238"/>
                    <a:pt x="120" y="238"/>
                    <a:pt x="120" y="238"/>
                  </a:cubicBezTo>
                  <a:cubicBezTo>
                    <a:pt x="120" y="238"/>
                    <a:pt x="116" y="236"/>
                    <a:pt x="112" y="239"/>
                  </a:cubicBezTo>
                  <a:cubicBezTo>
                    <a:pt x="112" y="239"/>
                    <a:pt x="111" y="241"/>
                    <a:pt x="111" y="243"/>
                  </a:cubicBezTo>
                  <a:cubicBezTo>
                    <a:pt x="110" y="243"/>
                    <a:pt x="110" y="244"/>
                    <a:pt x="110" y="245"/>
                  </a:cubicBezTo>
                  <a:cubicBezTo>
                    <a:pt x="107" y="232"/>
                    <a:pt x="107" y="232"/>
                    <a:pt x="107" y="232"/>
                  </a:cubicBezTo>
                  <a:cubicBezTo>
                    <a:pt x="100" y="178"/>
                    <a:pt x="100" y="178"/>
                    <a:pt x="100" y="178"/>
                  </a:cubicBezTo>
                  <a:cubicBezTo>
                    <a:pt x="102" y="144"/>
                    <a:pt x="112" y="102"/>
                    <a:pt x="116" y="96"/>
                  </a:cubicBezTo>
                  <a:cubicBezTo>
                    <a:pt x="119" y="94"/>
                    <a:pt x="123" y="92"/>
                    <a:pt x="127" y="91"/>
                  </a:cubicBezTo>
                  <a:cubicBezTo>
                    <a:pt x="119" y="78"/>
                    <a:pt x="114" y="62"/>
                    <a:pt x="115" y="47"/>
                  </a:cubicBezTo>
                  <a:cubicBezTo>
                    <a:pt x="115" y="41"/>
                    <a:pt x="116" y="32"/>
                    <a:pt x="116" y="32"/>
                  </a:cubicBezTo>
                  <a:cubicBezTo>
                    <a:pt x="114" y="24"/>
                    <a:pt x="102" y="28"/>
                    <a:pt x="93" y="32"/>
                  </a:cubicBezTo>
                  <a:cubicBezTo>
                    <a:pt x="81" y="48"/>
                    <a:pt x="60" y="91"/>
                    <a:pt x="72" y="174"/>
                  </a:cubicBezTo>
                  <a:cubicBezTo>
                    <a:pt x="78" y="210"/>
                    <a:pt x="93" y="251"/>
                    <a:pt x="11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91628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8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36195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2400" kern="1200">
          <a:ln w="3175">
            <a:solidFill>
              <a:schemeClr val="bg1"/>
            </a:solidFill>
            <a:miter lim="800000"/>
          </a:ln>
          <a:solidFill>
            <a:schemeClr val="tx2"/>
          </a:solidFill>
          <a:latin typeface="+mn-lt"/>
          <a:ea typeface="+mn-ea"/>
          <a:cs typeface="+mn-cs"/>
        </a:defRPr>
      </a:lvl1pPr>
      <a:lvl2pPr marL="712788" indent="-350838" algn="l" defTabSz="36195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–"/>
        <a:defRPr sz="2200" kern="1200">
          <a:ln w="3175">
            <a:solidFill>
              <a:schemeClr val="bg1"/>
            </a:solidFill>
            <a:miter lim="800000"/>
          </a:ln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36195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400" kern="1200">
          <a:ln w="3175">
            <a:solidFill>
              <a:schemeClr val="bg1"/>
            </a:solidFill>
            <a:miter lim="800000"/>
          </a:ln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36195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4000" b="0" kern="1200">
          <a:solidFill>
            <a:schemeClr val="bg2"/>
          </a:solidFill>
          <a:latin typeface="+mj-lt"/>
          <a:ea typeface="+mn-ea"/>
          <a:cs typeface="+mn-cs"/>
        </a:defRPr>
      </a:lvl4pPr>
      <a:lvl5pPr marL="0" indent="0" algn="l" defTabSz="36195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+mj-lt"/>
        <a:buNone/>
        <a:defRPr sz="3200" kern="1200">
          <a:solidFill>
            <a:schemeClr val="tx2"/>
          </a:solidFill>
          <a:latin typeface="+mj-lt"/>
          <a:ea typeface="+mn-ea"/>
          <a:cs typeface="+mn-cs"/>
        </a:defRPr>
      </a:lvl5pPr>
      <a:lvl6pPr marL="542925" indent="-542925" algn="l" defTabSz="36195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Font typeface="+mj-lt"/>
        <a:buAutoNum type="arabicPeriod"/>
        <a:defRPr sz="2400" kern="1200">
          <a:ln w="3175">
            <a:solidFill>
              <a:schemeClr val="bg1"/>
            </a:solidFill>
            <a:miter lim="800000"/>
          </a:ln>
          <a:solidFill>
            <a:schemeClr val="tx2"/>
          </a:solidFill>
          <a:latin typeface="+mn-lt"/>
          <a:ea typeface="+mn-ea"/>
          <a:cs typeface="+mn-cs"/>
        </a:defRPr>
      </a:lvl6pPr>
      <a:lvl7pPr marL="893763" indent="-355600" algn="l" defTabSz="36195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2200" kern="1200">
          <a:ln w="3175">
            <a:solidFill>
              <a:schemeClr val="bg1"/>
            </a:solidFill>
            <a:miter lim="800000"/>
          </a:ln>
          <a:solidFill>
            <a:schemeClr val="tx2"/>
          </a:solidFill>
          <a:latin typeface="+mn-lt"/>
          <a:ea typeface="+mn-ea"/>
          <a:cs typeface="+mn-cs"/>
        </a:defRPr>
      </a:lvl7pPr>
      <a:lvl8pPr marL="893763" indent="-350838" algn="l" defTabSz="36195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+mj-lt"/>
        <a:buAutoNum type="alphaLcPeriod"/>
        <a:defRPr sz="2200" kern="1200">
          <a:ln w="3175">
            <a:solidFill>
              <a:schemeClr val="bg1"/>
            </a:solidFill>
            <a:miter lim="800000"/>
          </a:ln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36195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4000" kern="1200">
          <a:solidFill>
            <a:schemeClr val="tx2"/>
          </a:solidFill>
          <a:latin typeface="+mj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612">
          <p15:clr>
            <a:srgbClr val="F26B43"/>
          </p15:clr>
        </p15:guide>
        <p15:guide id="2" pos="612">
          <p15:clr>
            <a:srgbClr val="F26B43"/>
          </p15:clr>
        </p15:guide>
        <p15:guide id="3" pos="7068">
          <p15:clr>
            <a:srgbClr val="F26B43"/>
          </p15:clr>
        </p15:guide>
        <p15:guide id="4" pos="510">
          <p15:clr>
            <a:srgbClr val="F26B43"/>
          </p15:clr>
        </p15:guide>
        <p15:guide id="5" orient="horz" pos="3708">
          <p15:clr>
            <a:srgbClr val="F26B43"/>
          </p15:clr>
        </p15:guide>
        <p15:guide id="6" orient="horz" pos="981">
          <p15:clr>
            <a:srgbClr val="F26B43"/>
          </p15:clr>
        </p15:guide>
        <p15:guide id="7" pos="71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10D6F420-4BF9-4FCF-B50A-EBF0B7FFCAE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" b="33"/>
          <a:stretch>
            <a:fillRect/>
          </a:stretch>
        </p:blipFill>
        <p:spPr/>
      </p:pic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E4A78279-9142-447B-B347-016CFFDE57F8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DA0071B-8318-4CAB-97D3-AF39C1C520A0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r>
              <a:rPr lang="nl-NL" dirty="0"/>
              <a:t>  </a:t>
            </a:r>
          </a:p>
        </p:txBody>
      </p:sp>
      <p:sp>
        <p:nvSpPr>
          <p:cNvPr id="32" name="Tijdelijke aanduiding voor verticale tekst 31">
            <a:extLst>
              <a:ext uri="{FF2B5EF4-FFF2-40B4-BE49-F238E27FC236}">
                <a16:creationId xmlns:a16="http://schemas.microsoft.com/office/drawing/2014/main" id="{DF2DD384-7109-4BF1-AB36-8C7EAADD4754}"/>
              </a:ext>
            </a:extLst>
          </p:cNvPr>
          <p:cNvSpPr>
            <a:spLocks noGrp="1"/>
          </p:cNvSpPr>
          <p:nvPr>
            <p:ph type="body" orient="vert" idx="56"/>
          </p:nvPr>
        </p:nvSpPr>
        <p:spPr>
          <a:xfrm>
            <a:off x="846263" y="3597571"/>
            <a:ext cx="5095530" cy="576293"/>
          </a:xfrm>
        </p:spPr>
        <p:txBody>
          <a:bodyPr/>
          <a:lstStyle/>
          <a:p>
            <a:r>
              <a:rPr lang="nl-NL" sz="2800" dirty="0" smtClean="0"/>
              <a:t>Beleidsprogramma 2019-2022</a:t>
            </a:r>
            <a:endParaRPr lang="nl-NL" sz="2800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D5F843CA-635B-456A-A3EA-8B61A3FDF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662" y="2836612"/>
            <a:ext cx="5786425" cy="760959"/>
          </a:xfrm>
        </p:spPr>
        <p:txBody>
          <a:bodyPr/>
          <a:lstStyle/>
          <a:p>
            <a:r>
              <a:rPr lang="nl-NL" dirty="0" smtClean="0"/>
              <a:t>Evaluatie Studentenstad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715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648" y="921379"/>
            <a:ext cx="1074681" cy="386054"/>
          </a:xfrm>
        </p:spPr>
        <p:txBody>
          <a:bodyPr/>
          <a:lstStyle/>
          <a:p>
            <a:r>
              <a:rPr lang="nl-NL" dirty="0" smtClean="0"/>
              <a:t>Vervolg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nl-NL" dirty="0" smtClean="0"/>
              <a:t>Uitvoeringsprogramma Studentenstad 2023-2026: Q1 2023</a:t>
            </a:r>
          </a:p>
          <a:p>
            <a:pPr>
              <a:buFont typeface="Wingdings" panose="05000000000000000000" pitchFamily="2" charset="2"/>
              <a:buChar char="v"/>
            </a:pPr>
            <a:endParaRPr lang="nl-NL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nl-NL" dirty="0" smtClean="0"/>
              <a:t>Onderwijspartners UM, Zuyd en Vista </a:t>
            </a:r>
          </a:p>
          <a:p>
            <a:pPr>
              <a:buFont typeface="Wingdings" panose="05000000000000000000" pitchFamily="2" charset="2"/>
              <a:buChar char="v"/>
            </a:pPr>
            <a:endParaRPr lang="nl-NL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nl-NL" dirty="0" smtClean="0"/>
              <a:t>Focusgroepen Studenten </a:t>
            </a:r>
          </a:p>
          <a:p>
            <a:pPr>
              <a:buFont typeface="Wingdings" panose="05000000000000000000" pitchFamily="2" charset="2"/>
              <a:buChar char="v"/>
            </a:pPr>
            <a:endParaRPr lang="nl-NL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nl-NL" dirty="0" smtClean="0"/>
              <a:t>Kennismaking besturen studentenverenigingen 7 december 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186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443385" y="1684816"/>
            <a:ext cx="5486663" cy="760959"/>
          </a:xfrm>
        </p:spPr>
        <p:txBody>
          <a:bodyPr/>
          <a:lstStyle/>
          <a:p>
            <a:r>
              <a:rPr lang="nl-NL" dirty="0" smtClean="0"/>
              <a:t>Dank voor de aandacht</a:t>
            </a:r>
            <a:endParaRPr lang="nl-NL" dirty="0"/>
          </a:p>
        </p:txBody>
      </p:sp>
      <p:sp>
        <p:nvSpPr>
          <p:cNvPr id="4" name="Tijdelijke aanduiding voor verticale tekst 3"/>
          <p:cNvSpPr>
            <a:spLocks noGrp="1"/>
          </p:cNvSpPr>
          <p:nvPr>
            <p:ph type="body" orient="vert" idx="1"/>
          </p:nvPr>
        </p:nvSpPr>
        <p:spPr>
          <a:xfrm>
            <a:off x="10870362" y="2567880"/>
            <a:ext cx="1059686" cy="422405"/>
          </a:xfrm>
        </p:spPr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76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648" y="844436"/>
            <a:ext cx="1457799" cy="539942"/>
          </a:xfrm>
        </p:spPr>
        <p:txBody>
          <a:bodyPr/>
          <a:lstStyle/>
          <a:p>
            <a:r>
              <a:rPr lang="nl-NL" sz="2800" dirty="0" smtClean="0"/>
              <a:t>Inhoud</a:t>
            </a:r>
            <a:endParaRPr lang="nl-NL" sz="2800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Inleiding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Actielijnen</a:t>
            </a: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SWOT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Aanbevelingen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21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nl-NL" sz="2400" dirty="0" smtClean="0"/>
              <a:t>Studentenstad: een gedeelde </a:t>
            </a:r>
            <a:r>
              <a:rPr lang="nl-NL" sz="2400" dirty="0"/>
              <a:t>agenda tussen gemeente Maastricht, </a:t>
            </a:r>
            <a:r>
              <a:rPr lang="nl-NL" sz="2400" dirty="0" smtClean="0"/>
              <a:t>Universiteit Maastricht </a:t>
            </a:r>
            <a:r>
              <a:rPr lang="nl-NL" sz="2400" dirty="0"/>
              <a:t>en </a:t>
            </a:r>
            <a:r>
              <a:rPr lang="nl-NL" sz="2400" dirty="0" smtClean="0"/>
              <a:t>Zuyd Hogeschool met vier actielijnen: </a:t>
            </a:r>
          </a:p>
          <a:p>
            <a:pPr marL="0" indent="0">
              <a:buNone/>
            </a:pPr>
            <a:endParaRPr lang="nl-NL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400" b="1" dirty="0" smtClean="0"/>
              <a:t>Optimale </a:t>
            </a:r>
            <a:r>
              <a:rPr lang="nl-NL" sz="2400" b="1" dirty="0"/>
              <a:t>informatie en communicatie voor studenten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b="1" dirty="0"/>
              <a:t>Bloeiend studentenleven.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b="1" dirty="0"/>
              <a:t>Verbinden van studenten met de stad en haar inwoners.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b="1" dirty="0"/>
              <a:t>Het faciliteren van studenten en afgestudeerden in het vinden van een baan in de stad en/of regio.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277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16648" y="921379"/>
            <a:ext cx="7828132" cy="386054"/>
          </a:xfrm>
        </p:spPr>
        <p:txBody>
          <a:bodyPr/>
          <a:lstStyle/>
          <a:p>
            <a:r>
              <a:rPr lang="nl-NL" dirty="0"/>
              <a:t>Actielijn 1: </a:t>
            </a:r>
            <a:r>
              <a:rPr lang="nl-NL" b="1" dirty="0"/>
              <a:t>Optimale informatie en communicatie voor </a:t>
            </a:r>
            <a:r>
              <a:rPr lang="nl-NL" b="1" dirty="0" smtClean="0"/>
              <a:t>studenten</a:t>
            </a:r>
            <a:endParaRPr lang="nl-NL" b="1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buFont typeface="Wingdings" panose="05000000000000000000" pitchFamily="2" charset="2"/>
              <a:buChar char="v"/>
            </a:pPr>
            <a:endParaRPr lang="nl-NL" b="1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nl-NL" b="1" dirty="0"/>
          </a:p>
        </p:txBody>
      </p:sp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59696"/>
              </p:ext>
            </p:extLst>
          </p:nvPr>
        </p:nvGraphicFramePr>
        <p:xfrm>
          <a:off x="816647" y="1788832"/>
          <a:ext cx="10965449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0506">
                  <a:extLst>
                    <a:ext uri="{9D8B030D-6E8A-4147-A177-3AD203B41FA5}">
                      <a16:colId xmlns:a16="http://schemas.microsoft.com/office/drawing/2014/main" val="1124792012"/>
                    </a:ext>
                  </a:extLst>
                </a:gridCol>
                <a:gridCol w="2413727">
                  <a:extLst>
                    <a:ext uri="{9D8B030D-6E8A-4147-A177-3AD203B41FA5}">
                      <a16:colId xmlns:a16="http://schemas.microsoft.com/office/drawing/2014/main" val="156652879"/>
                    </a:ext>
                  </a:extLst>
                </a:gridCol>
                <a:gridCol w="4741216">
                  <a:extLst>
                    <a:ext uri="{9D8B030D-6E8A-4147-A177-3AD203B41FA5}">
                      <a16:colId xmlns:a16="http://schemas.microsoft.com/office/drawing/2014/main" val="13239183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Mymaastricht.nl.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Record</a:t>
                      </a: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 groei bezoekers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Meebewogen met digitalisering door Corona crisis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783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Housing</a:t>
                      </a:r>
                      <a:r>
                        <a:rPr lang="nl-NL" baseline="0" dirty="0" smtClean="0">
                          <a:solidFill>
                            <a:schemeClr val="bg1"/>
                          </a:solidFill>
                        </a:rPr>
                        <a:t> Helpdesk</a:t>
                      </a: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Getransformeerd</a:t>
                      </a: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 naar Huurteam Zuid Limburg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Doel is </a:t>
                      </a: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verbeteren kwaliteit (studenten)huisvesting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3296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Informatiecampagnes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sz="1600" dirty="0" smtClean="0">
                        <a:solidFill>
                          <a:schemeClr val="accent3"/>
                        </a:solidFill>
                      </a:endParaRPr>
                    </a:p>
                    <a:p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Informatiecampagnes beperkt tot corona </a:t>
                      </a:r>
                    </a:p>
                    <a:p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Geen logo gecreëerd voor studentenstad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897117"/>
                  </a:ext>
                </a:extLst>
              </a:tr>
            </a:tbl>
          </a:graphicData>
        </a:graphic>
      </p:graphicFrame>
      <p:sp>
        <p:nvSpPr>
          <p:cNvPr id="11" name="Vijfhoek 10"/>
          <p:cNvSpPr/>
          <p:nvPr/>
        </p:nvSpPr>
        <p:spPr>
          <a:xfrm>
            <a:off x="4960883" y="2005899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  <p:sp>
        <p:nvSpPr>
          <p:cNvPr id="12" name="Vijfhoek 11"/>
          <p:cNvSpPr/>
          <p:nvPr/>
        </p:nvSpPr>
        <p:spPr>
          <a:xfrm>
            <a:off x="4960883" y="3527798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  <p:sp>
        <p:nvSpPr>
          <p:cNvPr id="13" name="Vijfhoek 12"/>
          <p:cNvSpPr/>
          <p:nvPr/>
        </p:nvSpPr>
        <p:spPr>
          <a:xfrm>
            <a:off x="4960883" y="4962182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144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16648" y="921379"/>
            <a:ext cx="4505108" cy="386054"/>
          </a:xfrm>
        </p:spPr>
        <p:txBody>
          <a:bodyPr/>
          <a:lstStyle/>
          <a:p>
            <a:r>
              <a:rPr lang="nl-NL" dirty="0"/>
              <a:t>Actielijn </a:t>
            </a:r>
            <a:r>
              <a:rPr lang="nl-NL" dirty="0" smtClean="0"/>
              <a:t>2: </a:t>
            </a:r>
            <a:r>
              <a:rPr lang="nl-NL" b="1" dirty="0"/>
              <a:t>Bloeiend studentenleven. 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buFont typeface="Wingdings" panose="05000000000000000000" pitchFamily="2" charset="2"/>
              <a:buChar char="v"/>
            </a:pPr>
            <a:endParaRPr lang="nl-NL" b="1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nl-NL" b="1" dirty="0"/>
          </a:p>
        </p:txBody>
      </p:sp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178974"/>
              </p:ext>
            </p:extLst>
          </p:nvPr>
        </p:nvGraphicFramePr>
        <p:xfrm>
          <a:off x="816648" y="1689092"/>
          <a:ext cx="10965449" cy="4221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506">
                  <a:extLst>
                    <a:ext uri="{9D8B030D-6E8A-4147-A177-3AD203B41FA5}">
                      <a16:colId xmlns:a16="http://schemas.microsoft.com/office/drawing/2014/main" val="1124792012"/>
                    </a:ext>
                  </a:extLst>
                </a:gridCol>
                <a:gridCol w="2368006">
                  <a:extLst>
                    <a:ext uri="{9D8B030D-6E8A-4147-A177-3AD203B41FA5}">
                      <a16:colId xmlns:a16="http://schemas.microsoft.com/office/drawing/2014/main" val="156652879"/>
                    </a:ext>
                  </a:extLst>
                </a:gridCol>
                <a:gridCol w="4786937">
                  <a:extLst>
                    <a:ext uri="{9D8B030D-6E8A-4147-A177-3AD203B41FA5}">
                      <a16:colId xmlns:a16="http://schemas.microsoft.com/office/drawing/2014/main" val="1323918327"/>
                    </a:ext>
                  </a:extLst>
                </a:gridCol>
              </a:tblGrid>
              <a:tr h="8305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Kaleido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dirty="0" err="1" smtClean="0">
                          <a:solidFill>
                            <a:schemeClr val="accent3"/>
                          </a:solidFill>
                        </a:rPr>
                        <a:t>Vergunningtraject</a:t>
                      </a: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 loopt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Gemeente </a:t>
                      </a: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blijft ambtelijk ondersteunen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783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Faciliteren studenten (organisaties) bij het organiseren van activiteiten in de stad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Geen culturele activiteiten in stad wegens corona </a:t>
                      </a:r>
                      <a:endParaRPr lang="nl-NL" sz="1600" baseline="0" dirty="0" smtClean="0">
                        <a:solidFill>
                          <a:schemeClr val="accent3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Studenten hebben vrijwilligerswerk gedaan in MUMC+ en bij eenzame ouderen 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3296362"/>
                  </a:ext>
                </a:extLst>
              </a:tr>
              <a:tr h="156972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Verbinden van bestaand cultureel aanbod, culturele organisaties en netwerken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Wegens</a:t>
                      </a: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 corona minder toegang tot cultureel aanbod en culturele organisaties</a:t>
                      </a:r>
                      <a:endParaRPr lang="nl-NL" sz="1600" dirty="0" smtClean="0">
                        <a:solidFill>
                          <a:schemeClr val="accent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897117"/>
                  </a:ext>
                </a:extLst>
              </a:tr>
            </a:tbl>
          </a:graphicData>
        </a:graphic>
      </p:graphicFrame>
      <p:sp>
        <p:nvSpPr>
          <p:cNvPr id="11" name="Vijfhoek 10"/>
          <p:cNvSpPr/>
          <p:nvPr/>
        </p:nvSpPr>
        <p:spPr>
          <a:xfrm>
            <a:off x="4891384" y="1790887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  <p:sp>
        <p:nvSpPr>
          <p:cNvPr id="12" name="Vijfhoek 11"/>
          <p:cNvSpPr/>
          <p:nvPr/>
        </p:nvSpPr>
        <p:spPr>
          <a:xfrm>
            <a:off x="4805331" y="3105835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  <p:sp>
        <p:nvSpPr>
          <p:cNvPr id="13" name="Vijfhoek 12"/>
          <p:cNvSpPr/>
          <p:nvPr/>
        </p:nvSpPr>
        <p:spPr>
          <a:xfrm>
            <a:off x="4798894" y="4639939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018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16648" y="921379"/>
            <a:ext cx="7982021" cy="386054"/>
          </a:xfrm>
        </p:spPr>
        <p:txBody>
          <a:bodyPr/>
          <a:lstStyle/>
          <a:p>
            <a:r>
              <a:rPr lang="nl-NL" dirty="0"/>
              <a:t>Actielijn </a:t>
            </a:r>
            <a:r>
              <a:rPr lang="nl-NL" dirty="0" smtClean="0"/>
              <a:t>3: </a:t>
            </a:r>
            <a:r>
              <a:rPr lang="nl-NL" b="1" dirty="0"/>
              <a:t>Verbinden van studenten met de stad en haar inwoners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buFont typeface="Wingdings" panose="05000000000000000000" pitchFamily="2" charset="2"/>
              <a:buChar char="v"/>
            </a:pPr>
            <a:endParaRPr lang="nl-NL" b="1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nl-NL" b="1" dirty="0"/>
          </a:p>
        </p:txBody>
      </p:sp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5665"/>
              </p:ext>
            </p:extLst>
          </p:nvPr>
        </p:nvGraphicFramePr>
        <p:xfrm>
          <a:off x="816647" y="1788832"/>
          <a:ext cx="11165146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79901">
                  <a:extLst>
                    <a:ext uri="{9D8B030D-6E8A-4147-A177-3AD203B41FA5}">
                      <a16:colId xmlns:a16="http://schemas.microsoft.com/office/drawing/2014/main" val="1124792012"/>
                    </a:ext>
                  </a:extLst>
                </a:gridCol>
                <a:gridCol w="2362439">
                  <a:extLst>
                    <a:ext uri="{9D8B030D-6E8A-4147-A177-3AD203B41FA5}">
                      <a16:colId xmlns:a16="http://schemas.microsoft.com/office/drawing/2014/main" val="156652879"/>
                    </a:ext>
                  </a:extLst>
                </a:gridCol>
                <a:gridCol w="4922806">
                  <a:extLst>
                    <a:ext uri="{9D8B030D-6E8A-4147-A177-3AD203B41FA5}">
                      <a16:colId xmlns:a16="http://schemas.microsoft.com/office/drawing/2014/main" val="13239183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Match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Match is voortgezet en uitgebreid. </a:t>
                      </a:r>
                    </a:p>
                    <a:p>
                      <a:pPr lvl="0"/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Veel publiciteit gecreëerd </a:t>
                      </a:r>
                    </a:p>
                    <a:p>
                      <a:pPr lvl="0"/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Wegens corona </a:t>
                      </a: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en opvang</a:t>
                      </a: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 vluchtelingen </a:t>
                      </a: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aantal </a:t>
                      </a: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Match huizen niet uitgebreid.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783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City Deal Kennis Maken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Landelijke City</a:t>
                      </a: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 Deal tussen kennisinstellingen en steden</a:t>
                      </a:r>
                    </a:p>
                    <a:p>
                      <a:pPr lvl="0"/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Verbinding studenten en maatschappij</a:t>
                      </a:r>
                    </a:p>
                    <a:p>
                      <a:pPr lvl="0"/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Succesvolle projecten in Mariaberg en </a:t>
                      </a:r>
                      <a:r>
                        <a:rPr lang="nl-NL" sz="1600" baseline="0" dirty="0" err="1" smtClean="0">
                          <a:solidFill>
                            <a:schemeClr val="accent3"/>
                          </a:solidFill>
                        </a:rPr>
                        <a:t>Randwyck</a:t>
                      </a:r>
                      <a:endParaRPr lang="nl-NL" sz="1600" dirty="0" smtClean="0">
                        <a:solidFill>
                          <a:schemeClr val="accent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3296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YUFE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Sinds start YUFE 550 studenten deelgenomen. 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897117"/>
                  </a:ext>
                </a:extLst>
              </a:tr>
            </a:tbl>
          </a:graphicData>
        </a:graphic>
      </p:graphicFrame>
      <p:sp>
        <p:nvSpPr>
          <p:cNvPr id="11" name="Vijfhoek 10"/>
          <p:cNvSpPr/>
          <p:nvPr/>
        </p:nvSpPr>
        <p:spPr>
          <a:xfrm>
            <a:off x="4960883" y="2005899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  <p:sp>
        <p:nvSpPr>
          <p:cNvPr id="12" name="Vijfhoek 11"/>
          <p:cNvSpPr/>
          <p:nvPr/>
        </p:nvSpPr>
        <p:spPr>
          <a:xfrm>
            <a:off x="4960883" y="3527798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  <p:sp>
        <p:nvSpPr>
          <p:cNvPr id="13" name="Vijfhoek 12"/>
          <p:cNvSpPr/>
          <p:nvPr/>
        </p:nvSpPr>
        <p:spPr>
          <a:xfrm>
            <a:off x="4960883" y="4962182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862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16648" y="782880"/>
            <a:ext cx="9293277" cy="663053"/>
          </a:xfrm>
        </p:spPr>
        <p:txBody>
          <a:bodyPr/>
          <a:lstStyle/>
          <a:p>
            <a:r>
              <a:rPr lang="nl-NL" dirty="0"/>
              <a:t>Actielijn </a:t>
            </a:r>
            <a:r>
              <a:rPr lang="nl-NL" dirty="0" smtClean="0"/>
              <a:t>4: </a:t>
            </a:r>
            <a:r>
              <a:rPr lang="nl-NL" b="1" dirty="0"/>
              <a:t>Het faciliteren van studenten en afgestudeerden in het vinden van </a:t>
            </a: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b="1" dirty="0" smtClean="0"/>
              <a:t>een </a:t>
            </a:r>
            <a:r>
              <a:rPr lang="nl-NL" b="1" dirty="0"/>
              <a:t>baan in de stad en/of regio</a:t>
            </a:r>
            <a:r>
              <a:rPr lang="nl-NL" b="1" dirty="0" smtClean="0"/>
              <a:t>.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buFont typeface="Wingdings" panose="05000000000000000000" pitchFamily="2" charset="2"/>
              <a:buChar char="v"/>
            </a:pPr>
            <a:endParaRPr lang="nl-NL" b="1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nl-NL" b="1" dirty="0"/>
          </a:p>
        </p:txBody>
      </p:sp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29172"/>
              </p:ext>
            </p:extLst>
          </p:nvPr>
        </p:nvGraphicFramePr>
        <p:xfrm>
          <a:off x="816647" y="1788832"/>
          <a:ext cx="10965449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0506">
                  <a:extLst>
                    <a:ext uri="{9D8B030D-6E8A-4147-A177-3AD203B41FA5}">
                      <a16:colId xmlns:a16="http://schemas.microsoft.com/office/drawing/2014/main" val="1124792012"/>
                    </a:ext>
                  </a:extLst>
                </a:gridCol>
                <a:gridCol w="2519881">
                  <a:extLst>
                    <a:ext uri="{9D8B030D-6E8A-4147-A177-3AD203B41FA5}">
                      <a16:colId xmlns:a16="http://schemas.microsoft.com/office/drawing/2014/main" val="156652879"/>
                    </a:ext>
                  </a:extLst>
                </a:gridCol>
                <a:gridCol w="4635062">
                  <a:extLst>
                    <a:ext uri="{9D8B030D-6E8A-4147-A177-3AD203B41FA5}">
                      <a16:colId xmlns:a16="http://schemas.microsoft.com/office/drawing/2014/main" val="13239183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v"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Regelmatig onderzoeken hoe studenten zich oriënteren op een carrière.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ROA</a:t>
                      </a: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 monitor gestart, rapporten in 2019 en 2021 over vertrek en vestigingsmotieven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80% vertrekt na vijf jaar uit Euregio wegens banenperspectief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7837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v"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Realiseren van een </a:t>
                      </a:r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Outkom</a:t>
                      </a: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 (banenmarkt/Matchmaking-event)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baseline="0" dirty="0" err="1" smtClean="0">
                          <a:solidFill>
                            <a:schemeClr val="accent3"/>
                          </a:solidFill>
                        </a:rPr>
                        <a:t>Career</a:t>
                      </a: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nl-NL" sz="1600" baseline="0" dirty="0" err="1" smtClean="0">
                          <a:solidFill>
                            <a:schemeClr val="accent3"/>
                          </a:solidFill>
                        </a:rPr>
                        <a:t>Inspiration</a:t>
                      </a: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 Day i.s.m. UM, Zuyd en Vista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Samenwerkingen met Limburg Leads en  European Job Fair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3296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v"/>
                      </a:pPr>
                      <a:endParaRPr lang="nl-NL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v"/>
                      </a:pPr>
                      <a:r>
                        <a:rPr lang="nl-NL" dirty="0" smtClean="0">
                          <a:solidFill>
                            <a:schemeClr val="bg1"/>
                          </a:solidFill>
                        </a:rPr>
                        <a:t>Met de buurtmonitor onderzoek doen naar groep studenten en scholieren.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NL" sz="1600" dirty="0" smtClean="0">
                        <a:solidFill>
                          <a:schemeClr val="accent3"/>
                        </a:solidFill>
                      </a:endParaRPr>
                    </a:p>
                    <a:p>
                      <a:r>
                        <a:rPr lang="nl-NL" sz="1600" dirty="0" smtClean="0">
                          <a:solidFill>
                            <a:schemeClr val="accent3"/>
                          </a:solidFill>
                        </a:rPr>
                        <a:t>Studentenenquête</a:t>
                      </a:r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 uitgevoerd: 806 respondenten</a:t>
                      </a:r>
                    </a:p>
                    <a:p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89% studenten vindt het prettig hier te wonen</a:t>
                      </a:r>
                    </a:p>
                    <a:p>
                      <a:r>
                        <a:rPr lang="nl-NL" sz="1600" baseline="0" dirty="0" smtClean="0">
                          <a:solidFill>
                            <a:schemeClr val="accent3"/>
                          </a:solidFill>
                        </a:rPr>
                        <a:t>Studentenleven beoordeeld met 7.4 </a:t>
                      </a:r>
                      <a:endParaRPr lang="nl-NL" sz="1600" dirty="0" smtClean="0">
                        <a:solidFill>
                          <a:schemeClr val="accent3"/>
                        </a:solidFill>
                      </a:endParaRPr>
                    </a:p>
                    <a:p>
                      <a:pPr lvl="0"/>
                      <a:endParaRPr lang="nl-NL" sz="1600" dirty="0" smtClean="0">
                        <a:solidFill>
                          <a:schemeClr val="accent3"/>
                        </a:solidFill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897117"/>
                  </a:ext>
                </a:extLst>
              </a:tr>
            </a:tbl>
          </a:graphicData>
        </a:graphic>
      </p:graphicFrame>
      <p:sp>
        <p:nvSpPr>
          <p:cNvPr id="11" name="Vijfhoek 10"/>
          <p:cNvSpPr/>
          <p:nvPr/>
        </p:nvSpPr>
        <p:spPr>
          <a:xfrm>
            <a:off x="4960883" y="2005899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  <p:sp>
        <p:nvSpPr>
          <p:cNvPr id="12" name="Vijfhoek 11"/>
          <p:cNvSpPr/>
          <p:nvPr/>
        </p:nvSpPr>
        <p:spPr>
          <a:xfrm>
            <a:off x="4960883" y="3527798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  <p:sp>
        <p:nvSpPr>
          <p:cNvPr id="13" name="Vijfhoek 12"/>
          <p:cNvSpPr/>
          <p:nvPr/>
        </p:nvSpPr>
        <p:spPr>
          <a:xfrm>
            <a:off x="4960883" y="5053622"/>
            <a:ext cx="1828800" cy="882869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 err="1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393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816648" y="921379"/>
            <a:ext cx="1871373" cy="386054"/>
          </a:xfrm>
        </p:spPr>
        <p:txBody>
          <a:bodyPr/>
          <a:lstStyle/>
          <a:p>
            <a:r>
              <a:rPr lang="nl-NL" dirty="0" smtClean="0"/>
              <a:t>SWOT Analyse 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ekstvak 2"/>
          <p:cNvSpPr txBox="1">
            <a:spLocks noChangeArrowheads="1"/>
          </p:cNvSpPr>
          <p:nvPr/>
        </p:nvSpPr>
        <p:spPr bwMode="auto">
          <a:xfrm>
            <a:off x="1247773" y="3540723"/>
            <a:ext cx="4829175" cy="1656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200"/>
              </a:lnSpc>
              <a:spcAft>
                <a:spcPts val="0"/>
              </a:spcAft>
            </a:pP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kstvak 2"/>
          <p:cNvSpPr txBox="1">
            <a:spLocks noChangeArrowheads="1"/>
          </p:cNvSpPr>
          <p:nvPr/>
        </p:nvSpPr>
        <p:spPr bwMode="auto">
          <a:xfrm>
            <a:off x="1247774" y="1702676"/>
            <a:ext cx="4829175" cy="1651394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200"/>
              </a:lnSpc>
              <a:spcAft>
                <a:spcPts val="0"/>
              </a:spcAft>
            </a:pPr>
            <a:r>
              <a:rPr lang="nl-NL" sz="16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6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kstvak 2"/>
          <p:cNvSpPr txBox="1">
            <a:spLocks noChangeArrowheads="1"/>
          </p:cNvSpPr>
          <p:nvPr/>
        </p:nvSpPr>
        <p:spPr bwMode="auto">
          <a:xfrm>
            <a:off x="6219825" y="1702676"/>
            <a:ext cx="4724400" cy="1660918"/>
          </a:xfrm>
          <a:prstGeom prst="rect">
            <a:avLst/>
          </a:prstGeom>
          <a:solidFill>
            <a:srgbClr val="FFFFFF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805940" indent="-228600" algn="r">
              <a:lnSpc>
                <a:spcPts val="1200"/>
              </a:lnSpc>
              <a:spcAft>
                <a:spcPts val="0"/>
              </a:spcAft>
            </a:pPr>
            <a:endParaRPr lang="nl-NL" sz="1600" b="1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5940" indent="-228600" algn="r">
              <a:lnSpc>
                <a:spcPts val="1200"/>
              </a:lnSpc>
              <a:spcAft>
                <a:spcPts val="0"/>
              </a:spcAft>
            </a:pPr>
            <a:endParaRPr lang="nl-NL" sz="1600" b="1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63090" indent="-285750" algn="r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nl-NL" sz="16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Verdeling </a:t>
            </a:r>
            <a:r>
              <a:rPr lang="nl-NL" sz="16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 beperkingen </a:t>
            </a:r>
            <a:r>
              <a:rPr lang="nl-NL" sz="16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budget</a:t>
            </a:r>
          </a:p>
          <a:p>
            <a:pPr marL="1577340" algn="r">
              <a:lnSpc>
                <a:spcPts val="1200"/>
              </a:lnSpc>
              <a:spcAft>
                <a:spcPts val="0"/>
              </a:spcAft>
            </a:pP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sz="16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3090" indent="-285750" algn="r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nl-NL" sz="16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Communicatie</a:t>
            </a:r>
          </a:p>
          <a:p>
            <a:pPr marL="1577340" algn="r">
              <a:lnSpc>
                <a:spcPts val="1200"/>
              </a:lnSpc>
              <a:spcAft>
                <a:spcPts val="0"/>
              </a:spcAft>
            </a:pPr>
            <a:r>
              <a:rPr lang="nl-NL" sz="16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6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sz="16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3090" indent="-285750" algn="r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nl-NL" sz="16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Taakverdeling </a:t>
            </a:r>
            <a:r>
              <a:rPr lang="nl-NL" sz="16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uitvoering </a:t>
            </a: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9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9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nl-NL" sz="10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" name="Tekstvak 2"/>
          <p:cNvSpPr txBox="1">
            <a:spLocks noChangeArrowheads="1"/>
          </p:cNvSpPr>
          <p:nvPr/>
        </p:nvSpPr>
        <p:spPr bwMode="auto">
          <a:xfrm>
            <a:off x="6217284" y="3555846"/>
            <a:ext cx="4724400" cy="1656000"/>
          </a:xfrm>
          <a:prstGeom prst="rect">
            <a:avLst/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lvl="0" algn="r">
              <a:lnSpc>
                <a:spcPts val="1200"/>
              </a:lnSpc>
              <a:spcAft>
                <a:spcPts val="0"/>
              </a:spcAft>
            </a:pPr>
            <a:endParaRPr lang="nl-NL" sz="9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>
              <a:lnSpc>
                <a:spcPts val="1200"/>
              </a:lnSpc>
              <a:spcAft>
                <a:spcPts val="0"/>
              </a:spcAft>
            </a:pPr>
            <a:endParaRPr lang="nl-NL" sz="9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r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nl-NL" sz="16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Leefbaarheid</a:t>
            </a:r>
          </a:p>
          <a:p>
            <a:pPr lvl="0" algn="r">
              <a:lnSpc>
                <a:spcPts val="1200"/>
              </a:lnSpc>
              <a:spcAft>
                <a:spcPts val="0"/>
              </a:spcAft>
            </a:pPr>
            <a:r>
              <a:rPr lang="nl-NL" sz="16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nl-NL" sz="16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sz="16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r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nl-NL" sz="16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Beperkingen en verwachtingen</a:t>
            </a:r>
            <a:r>
              <a:rPr lang="nl-NL" sz="16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nl-NL" sz="16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sz="16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Afbeelding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848" y="1790984"/>
            <a:ext cx="1974872" cy="336874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kstvak 13"/>
          <p:cNvSpPr txBox="1"/>
          <p:nvPr/>
        </p:nvSpPr>
        <p:spPr>
          <a:xfrm>
            <a:off x="1490342" y="1840157"/>
            <a:ext cx="37395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NL" sz="16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kracht van </a:t>
            </a:r>
            <a:r>
              <a:rPr lang="nl-NL" sz="16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samenwerking</a:t>
            </a: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nl-NL" sz="16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NL" sz="16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Maastricht als internationale universiteits- en </a:t>
            </a:r>
            <a:r>
              <a:rPr lang="nl-NL" sz="16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kennisstad</a:t>
            </a:r>
          </a:p>
          <a:p>
            <a:pPr>
              <a:lnSpc>
                <a:spcPts val="1200"/>
              </a:lnSpc>
              <a:spcAft>
                <a:spcPts val="0"/>
              </a:spcAft>
            </a:pP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nl-NL" sz="16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Borging</a:t>
            </a:r>
            <a:endParaRPr lang="nl-NL" sz="1600" dirty="0"/>
          </a:p>
        </p:txBody>
      </p:sp>
      <p:sp>
        <p:nvSpPr>
          <p:cNvPr id="15" name="Tekstvak 14"/>
          <p:cNvSpPr txBox="1"/>
          <p:nvPr/>
        </p:nvSpPr>
        <p:spPr>
          <a:xfrm>
            <a:off x="1490342" y="3611408"/>
            <a:ext cx="334229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nl-NL" sz="16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Participatie- en </a:t>
            </a:r>
            <a:r>
              <a:rPr lang="nl-NL" sz="16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betrokkenheid</a:t>
            </a: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nl-NL" sz="16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nl-NL" sz="16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Naamvoering en uitdragen Studentenstad</a:t>
            </a:r>
          </a:p>
          <a:p>
            <a:pPr>
              <a:lnSpc>
                <a:spcPts val="1200"/>
              </a:lnSpc>
              <a:spcAft>
                <a:spcPts val="0"/>
              </a:spcAft>
            </a:pPr>
            <a:endParaRPr lang="nl-NL" sz="16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  <a:spcAft>
                <a:spcPts val="0"/>
              </a:spcAft>
            </a:pP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nl-NL" sz="16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Aansluiting verschillende visies</a:t>
            </a:r>
            <a:br>
              <a:rPr lang="nl-NL" sz="16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sz="16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91099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648" y="921379"/>
            <a:ext cx="1804047" cy="386054"/>
          </a:xfrm>
        </p:spPr>
        <p:txBody>
          <a:bodyPr/>
          <a:lstStyle/>
          <a:p>
            <a:r>
              <a:rPr lang="nl-NL" dirty="0" smtClean="0"/>
              <a:t>Aanbevelingen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Oval 8"/>
          <p:cNvSpPr/>
          <p:nvPr/>
        </p:nvSpPr>
        <p:spPr>
          <a:xfrm rot="20388507">
            <a:off x="2180083" y="3850263"/>
            <a:ext cx="2069748" cy="1041664"/>
          </a:xfrm>
          <a:custGeom>
            <a:avLst/>
            <a:gdLst/>
            <a:ahLst/>
            <a:cxnLst/>
            <a:rect l="l" t="t" r="r" b="b"/>
            <a:pathLst>
              <a:path w="1910537" h="961536">
                <a:moveTo>
                  <a:pt x="1224063" y="21329"/>
                </a:moveTo>
                <a:cubicBezTo>
                  <a:pt x="1580673" y="92833"/>
                  <a:pt x="1810771" y="325621"/>
                  <a:pt x="1897387" y="433649"/>
                </a:cubicBezTo>
                <a:lnTo>
                  <a:pt x="1626803" y="496581"/>
                </a:lnTo>
                <a:lnTo>
                  <a:pt x="1910537" y="522352"/>
                </a:lnTo>
                <a:cubicBezTo>
                  <a:pt x="1832352" y="630519"/>
                  <a:pt x="1569369" y="963849"/>
                  <a:pt x="1012869" y="961524"/>
                </a:cubicBezTo>
                <a:cubicBezTo>
                  <a:pt x="339966" y="958711"/>
                  <a:pt x="6948" y="510122"/>
                  <a:pt x="82" y="472334"/>
                </a:cubicBezTo>
                <a:cubicBezTo>
                  <a:pt x="-6785" y="434546"/>
                  <a:pt x="415497" y="-2798"/>
                  <a:pt x="1012869" y="14"/>
                </a:cubicBezTo>
                <a:cubicBezTo>
                  <a:pt x="1087541" y="366"/>
                  <a:pt x="1157975" y="8078"/>
                  <a:pt x="1224063" y="21329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60" tIns="99060" rIns="99060" bIns="99060" rtlCol="0" anchor="ctr">
            <a:noAutofit/>
          </a:bodyPr>
          <a:lstStyle/>
          <a:p>
            <a:pPr algn="ctr"/>
            <a:endParaRPr lang="en-US" sz="1517" dirty="0">
              <a:solidFill>
                <a:schemeClr val="tx2"/>
              </a:solidFill>
            </a:endParaRPr>
          </a:p>
        </p:txBody>
      </p:sp>
      <p:sp>
        <p:nvSpPr>
          <p:cNvPr id="6" name="Oval 8"/>
          <p:cNvSpPr/>
          <p:nvPr/>
        </p:nvSpPr>
        <p:spPr>
          <a:xfrm rot="12960844">
            <a:off x="2192662" y="2515910"/>
            <a:ext cx="2124612" cy="937883"/>
          </a:xfrm>
          <a:custGeom>
            <a:avLst/>
            <a:gdLst/>
            <a:ahLst/>
            <a:cxnLst/>
            <a:rect l="l" t="t" r="r" b="b"/>
            <a:pathLst>
              <a:path w="2273862" h="1221721">
                <a:moveTo>
                  <a:pt x="2211107" y="708980"/>
                </a:moveTo>
                <a:cubicBezTo>
                  <a:pt x="2088160" y="876314"/>
                  <a:pt x="1773874" y="1224386"/>
                  <a:pt x="1171429" y="1221706"/>
                </a:cubicBezTo>
                <a:cubicBezTo>
                  <a:pt x="503391" y="1218735"/>
                  <a:pt x="115978" y="824007"/>
                  <a:pt x="0" y="663401"/>
                </a:cubicBezTo>
                <a:lnTo>
                  <a:pt x="337733" y="637869"/>
                </a:lnTo>
                <a:lnTo>
                  <a:pt x="3164" y="534988"/>
                </a:lnTo>
                <a:cubicBezTo>
                  <a:pt x="135621" y="376002"/>
                  <a:pt x="582164" y="-2935"/>
                  <a:pt x="1171429" y="17"/>
                </a:cubicBezTo>
                <a:cubicBezTo>
                  <a:pt x="1884527" y="3590"/>
                  <a:pt x="2273862" y="605714"/>
                  <a:pt x="2273862" y="621578"/>
                </a:cubicBezTo>
                <a:cubicBezTo>
                  <a:pt x="2271813" y="617507"/>
                  <a:pt x="2252090" y="653203"/>
                  <a:pt x="2211107" y="708980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60" tIns="99060" rIns="99060" bIns="99060" rtlCol="0" anchor="ctr">
            <a:noAutofit/>
          </a:bodyPr>
          <a:lstStyle/>
          <a:p>
            <a:pPr algn="ctr"/>
            <a:endParaRPr lang="en-US" sz="1517" dirty="0">
              <a:solidFill>
                <a:schemeClr val="tx2"/>
              </a:solidFill>
            </a:endParaRPr>
          </a:p>
        </p:txBody>
      </p:sp>
      <p:sp>
        <p:nvSpPr>
          <p:cNvPr id="7" name="Oval 8"/>
          <p:cNvSpPr/>
          <p:nvPr/>
        </p:nvSpPr>
        <p:spPr>
          <a:xfrm rot="15768964">
            <a:off x="3332630" y="1945258"/>
            <a:ext cx="1803897" cy="888945"/>
          </a:xfrm>
          <a:custGeom>
            <a:avLst/>
            <a:gdLst/>
            <a:ahLst/>
            <a:cxnLst/>
            <a:rect l="l" t="t" r="r" b="b"/>
            <a:pathLst>
              <a:path w="1912653" h="961536">
                <a:moveTo>
                  <a:pt x="1912653" y="489203"/>
                </a:moveTo>
                <a:cubicBezTo>
                  <a:pt x="1905787" y="476386"/>
                  <a:pt x="1662032" y="964336"/>
                  <a:pt x="989128" y="961524"/>
                </a:cubicBezTo>
                <a:cubicBezTo>
                  <a:pt x="413506" y="959118"/>
                  <a:pt x="86598" y="630509"/>
                  <a:pt x="0" y="511752"/>
                </a:cubicBezTo>
                <a:lnTo>
                  <a:pt x="277056" y="446503"/>
                </a:lnTo>
                <a:lnTo>
                  <a:pt x="12939" y="418139"/>
                </a:lnTo>
                <a:cubicBezTo>
                  <a:pt x="127078" y="291434"/>
                  <a:pt x="499223" y="-2292"/>
                  <a:pt x="989128" y="14"/>
                </a:cubicBezTo>
                <a:cubicBezTo>
                  <a:pt x="1586501" y="2826"/>
                  <a:pt x="1912653" y="476717"/>
                  <a:pt x="1912653" y="489203"/>
                </a:cubicBezTo>
                <a:close/>
              </a:path>
            </a:pathLst>
          </a:cu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60" tIns="99060" rIns="99060" bIns="99060" rtlCol="0" anchor="ctr">
            <a:noAutofit/>
          </a:bodyPr>
          <a:lstStyle/>
          <a:p>
            <a:pPr algn="ctr"/>
            <a:endParaRPr lang="en-US" sz="1517" dirty="0">
              <a:solidFill>
                <a:schemeClr val="tx2"/>
              </a:solidFill>
            </a:endParaRPr>
          </a:p>
        </p:txBody>
      </p:sp>
      <p:sp>
        <p:nvSpPr>
          <p:cNvPr id="8" name="Oval 8"/>
          <p:cNvSpPr/>
          <p:nvPr/>
        </p:nvSpPr>
        <p:spPr>
          <a:xfrm rot="394672">
            <a:off x="4718793" y="3381439"/>
            <a:ext cx="1944617" cy="794197"/>
          </a:xfrm>
          <a:custGeom>
            <a:avLst/>
            <a:gdLst/>
            <a:ahLst/>
            <a:cxnLst/>
            <a:rect l="l" t="t" r="r" b="b"/>
            <a:pathLst>
              <a:path w="2315587" h="961536">
                <a:moveTo>
                  <a:pt x="1678234" y="75880"/>
                </a:moveTo>
                <a:cubicBezTo>
                  <a:pt x="2093797" y="210934"/>
                  <a:pt x="2315587" y="479838"/>
                  <a:pt x="2315587" y="489203"/>
                </a:cubicBezTo>
                <a:cubicBezTo>
                  <a:pt x="2307286" y="476386"/>
                  <a:pt x="2012605" y="964336"/>
                  <a:pt x="1199116" y="961524"/>
                </a:cubicBezTo>
                <a:cubicBezTo>
                  <a:pt x="495868" y="959092"/>
                  <a:pt x="99695" y="623517"/>
                  <a:pt x="0" y="508086"/>
                </a:cubicBezTo>
                <a:lnTo>
                  <a:pt x="251227" y="479748"/>
                </a:lnTo>
                <a:lnTo>
                  <a:pt x="12129" y="424785"/>
                </a:lnTo>
                <a:cubicBezTo>
                  <a:pt x="141272" y="301798"/>
                  <a:pt x="596501" y="-2333"/>
                  <a:pt x="1199116" y="14"/>
                </a:cubicBezTo>
                <a:cubicBezTo>
                  <a:pt x="1379661" y="717"/>
                  <a:pt x="1539712" y="30862"/>
                  <a:pt x="1678234" y="7588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60" tIns="99060" rIns="99060" bIns="99060" rtlCol="0" anchor="ctr">
            <a:noAutofit/>
          </a:bodyPr>
          <a:lstStyle/>
          <a:p>
            <a:pPr algn="ctr"/>
            <a:endParaRPr lang="en-US" sz="1517" dirty="0">
              <a:solidFill>
                <a:schemeClr val="tx2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2492755">
            <a:off x="4276636" y="4170880"/>
            <a:ext cx="1836365" cy="1041664"/>
          </a:xfrm>
          <a:custGeom>
            <a:avLst/>
            <a:gdLst/>
            <a:ahLst/>
            <a:cxnLst/>
            <a:rect l="l" t="t" r="r" b="b"/>
            <a:pathLst>
              <a:path w="1695106" h="961536">
                <a:moveTo>
                  <a:pt x="233971" y="220949"/>
                </a:moveTo>
                <a:cubicBezTo>
                  <a:pt x="392198" y="107241"/>
                  <a:pt x="617046" y="-1392"/>
                  <a:pt x="880505" y="14"/>
                </a:cubicBezTo>
                <a:cubicBezTo>
                  <a:pt x="1407421" y="2826"/>
                  <a:pt x="1695106" y="476717"/>
                  <a:pt x="1695106" y="489203"/>
                </a:cubicBezTo>
                <a:cubicBezTo>
                  <a:pt x="1689050" y="476386"/>
                  <a:pt x="1474044" y="964336"/>
                  <a:pt x="880505" y="961524"/>
                </a:cubicBezTo>
                <a:cubicBezTo>
                  <a:pt x="352858" y="959024"/>
                  <a:pt x="62139" y="604229"/>
                  <a:pt x="0" y="498840"/>
                </a:cubicBezTo>
                <a:lnTo>
                  <a:pt x="220344" y="468230"/>
                </a:lnTo>
                <a:lnTo>
                  <a:pt x="13371" y="426223"/>
                </a:lnTo>
                <a:cubicBezTo>
                  <a:pt x="50549" y="376944"/>
                  <a:pt x="127049" y="297787"/>
                  <a:pt x="233971" y="220949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60" tIns="99060" rIns="99060" bIns="99060" rtlCol="0" anchor="ctr">
            <a:noAutofit/>
          </a:bodyPr>
          <a:lstStyle/>
          <a:p>
            <a:pPr algn="ctr"/>
            <a:endParaRPr lang="en-US" sz="1517" dirty="0">
              <a:solidFill>
                <a:schemeClr val="tx2"/>
              </a:solidFill>
            </a:endParaRPr>
          </a:p>
        </p:txBody>
      </p:sp>
      <p:sp>
        <p:nvSpPr>
          <p:cNvPr id="10" name="Freeform 7"/>
          <p:cNvSpPr>
            <a:spLocks noChangeAspect="1"/>
          </p:cNvSpPr>
          <p:nvPr/>
        </p:nvSpPr>
        <p:spPr bwMode="auto">
          <a:xfrm>
            <a:off x="3577495" y="3692951"/>
            <a:ext cx="1689701" cy="2757747"/>
          </a:xfrm>
          <a:custGeom>
            <a:avLst/>
            <a:gdLst>
              <a:gd name="T0" fmla="*/ 219 w 441"/>
              <a:gd name="T1" fmla="*/ 0 h 732"/>
              <a:gd name="T2" fmla="*/ 32 w 441"/>
              <a:gd name="T3" fmla="*/ 732 h 732"/>
              <a:gd name="T4" fmla="*/ 441 w 441"/>
              <a:gd name="T5" fmla="*/ 732 h 732"/>
              <a:gd name="T6" fmla="*/ 219 w 441"/>
              <a:gd name="T7" fmla="*/ 0 h 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1" h="732">
                <a:moveTo>
                  <a:pt x="219" y="0"/>
                </a:moveTo>
                <a:cubicBezTo>
                  <a:pt x="60" y="441"/>
                  <a:pt x="0" y="544"/>
                  <a:pt x="32" y="732"/>
                </a:cubicBezTo>
                <a:cubicBezTo>
                  <a:pt x="441" y="732"/>
                  <a:pt x="441" y="732"/>
                  <a:pt x="441" y="732"/>
                </a:cubicBezTo>
                <a:cubicBezTo>
                  <a:pt x="339" y="517"/>
                  <a:pt x="198" y="328"/>
                  <a:pt x="21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9060" tIns="99060" rIns="99060" bIns="9906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950" dirty="0"/>
          </a:p>
        </p:txBody>
      </p:sp>
      <p:sp>
        <p:nvSpPr>
          <p:cNvPr id="11" name="TextBox 35"/>
          <p:cNvSpPr txBox="1"/>
          <p:nvPr/>
        </p:nvSpPr>
        <p:spPr>
          <a:xfrm>
            <a:off x="7901798" y="1372337"/>
            <a:ext cx="3347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b="1" dirty="0" smtClean="0">
                <a:ln w="3175">
                  <a:noFill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Focus op goede samenwerking en een sterke overlegstructuur</a:t>
            </a:r>
          </a:p>
        </p:txBody>
      </p:sp>
      <p:sp>
        <p:nvSpPr>
          <p:cNvPr id="12" name="Oval 8"/>
          <p:cNvSpPr/>
          <p:nvPr/>
        </p:nvSpPr>
        <p:spPr>
          <a:xfrm rot="21012786">
            <a:off x="7285142" y="1414385"/>
            <a:ext cx="516835" cy="258221"/>
          </a:xfrm>
          <a:custGeom>
            <a:avLst/>
            <a:gdLst>
              <a:gd name="connsiteX0" fmla="*/ 0 w 1587398"/>
              <a:gd name="connsiteY0" fmla="*/ 416967 h 833933"/>
              <a:gd name="connsiteX1" fmla="*/ 793699 w 1587398"/>
              <a:gd name="connsiteY1" fmla="*/ 0 h 833933"/>
              <a:gd name="connsiteX2" fmla="*/ 1587398 w 1587398"/>
              <a:gd name="connsiteY2" fmla="*/ 416967 h 833933"/>
              <a:gd name="connsiteX3" fmla="*/ 793699 w 1587398"/>
              <a:gd name="connsiteY3" fmla="*/ 833934 h 833933"/>
              <a:gd name="connsiteX4" fmla="*/ 0 w 1587398"/>
              <a:gd name="connsiteY4" fmla="*/ 416967 h 833933"/>
              <a:gd name="connsiteX0" fmla="*/ 0 w 1777593"/>
              <a:gd name="connsiteY0" fmla="*/ 416972 h 833945"/>
              <a:gd name="connsiteX1" fmla="*/ 793699 w 1777593"/>
              <a:gd name="connsiteY1" fmla="*/ 5 h 833945"/>
              <a:gd name="connsiteX2" fmla="*/ 1777593 w 1777593"/>
              <a:gd name="connsiteY2" fmla="*/ 424287 h 833945"/>
              <a:gd name="connsiteX3" fmla="*/ 793699 w 1777593"/>
              <a:gd name="connsiteY3" fmla="*/ 833939 h 833945"/>
              <a:gd name="connsiteX4" fmla="*/ 0 w 1777593"/>
              <a:gd name="connsiteY4" fmla="*/ 416972 h 833945"/>
              <a:gd name="connsiteX0" fmla="*/ 0 w 2062886"/>
              <a:gd name="connsiteY0" fmla="*/ 409675 h 833982"/>
              <a:gd name="connsiteX1" fmla="*/ 1078992 w 2062886"/>
              <a:gd name="connsiteY1" fmla="*/ 24 h 833982"/>
              <a:gd name="connsiteX2" fmla="*/ 2062886 w 2062886"/>
              <a:gd name="connsiteY2" fmla="*/ 424306 h 833982"/>
              <a:gd name="connsiteX3" fmla="*/ 1078992 w 2062886"/>
              <a:gd name="connsiteY3" fmla="*/ 833958 h 833982"/>
              <a:gd name="connsiteX4" fmla="*/ 0 w 2062886"/>
              <a:gd name="connsiteY4" fmla="*/ 409675 h 833982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56"/>
              <a:gd name="connsiteX1" fmla="*/ 1079045 w 2062939"/>
              <a:gd name="connsiteY1" fmla="*/ 12 h 833956"/>
              <a:gd name="connsiteX2" fmla="*/ 2062939 w 2062939"/>
              <a:gd name="connsiteY2" fmla="*/ 424294 h 833956"/>
              <a:gd name="connsiteX3" fmla="*/ 1079045 w 2062939"/>
              <a:gd name="connsiteY3" fmla="*/ 833946 h 833956"/>
              <a:gd name="connsiteX4" fmla="*/ 53 w 2062939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2973" h="833956">
                <a:moveTo>
                  <a:pt x="87" y="409663"/>
                </a:moveTo>
                <a:cubicBezTo>
                  <a:pt x="-7228" y="376889"/>
                  <a:pt x="442657" y="-2427"/>
                  <a:pt x="1079079" y="12"/>
                </a:cubicBezTo>
                <a:cubicBezTo>
                  <a:pt x="1715501" y="2451"/>
                  <a:pt x="2062973" y="413465"/>
                  <a:pt x="2062973" y="424294"/>
                </a:cubicBezTo>
                <a:cubicBezTo>
                  <a:pt x="2055658" y="413178"/>
                  <a:pt x="1795969" y="836385"/>
                  <a:pt x="1079079" y="833946"/>
                </a:cubicBezTo>
                <a:cubicBezTo>
                  <a:pt x="362189" y="831507"/>
                  <a:pt x="7402" y="442437"/>
                  <a:pt x="87" y="409663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9060" tIns="99060" rIns="99060" bIns="99060" rtlCol="0" anchor="ctr">
            <a:noAutofit/>
          </a:bodyPr>
          <a:lstStyle/>
          <a:p>
            <a:pPr algn="ctr"/>
            <a:endParaRPr lang="en-US" sz="1517" dirty="0">
              <a:solidFill>
                <a:schemeClr val="tx2"/>
              </a:solidFill>
            </a:endParaRPr>
          </a:p>
        </p:txBody>
      </p:sp>
      <p:sp>
        <p:nvSpPr>
          <p:cNvPr id="13" name="TextBox 38"/>
          <p:cNvSpPr txBox="1"/>
          <p:nvPr/>
        </p:nvSpPr>
        <p:spPr>
          <a:xfrm>
            <a:off x="7845362" y="2279075"/>
            <a:ext cx="334740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b="1" dirty="0" smtClean="0">
                <a:solidFill>
                  <a:schemeClr val="accent2"/>
                </a:solidFill>
                <a:cs typeface="Times New Roman" pitchFamily="18" charset="0"/>
              </a:rPr>
              <a:t>Behoefte aan flexibelere verdeling budget middels subsidiebeschikkingen</a:t>
            </a:r>
            <a:endParaRPr lang="en-US" sz="1600" dirty="0">
              <a:solidFill>
                <a:srgbClr val="53565A"/>
              </a:solidFill>
            </a:endParaRPr>
          </a:p>
        </p:txBody>
      </p:sp>
      <p:sp>
        <p:nvSpPr>
          <p:cNvPr id="14" name="Oval 8"/>
          <p:cNvSpPr/>
          <p:nvPr/>
        </p:nvSpPr>
        <p:spPr>
          <a:xfrm rot="13988512">
            <a:off x="7271729" y="2385755"/>
            <a:ext cx="473971" cy="248976"/>
          </a:xfrm>
          <a:custGeom>
            <a:avLst/>
            <a:gdLst>
              <a:gd name="connsiteX0" fmla="*/ 0 w 1587398"/>
              <a:gd name="connsiteY0" fmla="*/ 416967 h 833933"/>
              <a:gd name="connsiteX1" fmla="*/ 793699 w 1587398"/>
              <a:gd name="connsiteY1" fmla="*/ 0 h 833933"/>
              <a:gd name="connsiteX2" fmla="*/ 1587398 w 1587398"/>
              <a:gd name="connsiteY2" fmla="*/ 416967 h 833933"/>
              <a:gd name="connsiteX3" fmla="*/ 793699 w 1587398"/>
              <a:gd name="connsiteY3" fmla="*/ 833934 h 833933"/>
              <a:gd name="connsiteX4" fmla="*/ 0 w 1587398"/>
              <a:gd name="connsiteY4" fmla="*/ 416967 h 833933"/>
              <a:gd name="connsiteX0" fmla="*/ 0 w 1777593"/>
              <a:gd name="connsiteY0" fmla="*/ 416972 h 833945"/>
              <a:gd name="connsiteX1" fmla="*/ 793699 w 1777593"/>
              <a:gd name="connsiteY1" fmla="*/ 5 h 833945"/>
              <a:gd name="connsiteX2" fmla="*/ 1777593 w 1777593"/>
              <a:gd name="connsiteY2" fmla="*/ 424287 h 833945"/>
              <a:gd name="connsiteX3" fmla="*/ 793699 w 1777593"/>
              <a:gd name="connsiteY3" fmla="*/ 833939 h 833945"/>
              <a:gd name="connsiteX4" fmla="*/ 0 w 1777593"/>
              <a:gd name="connsiteY4" fmla="*/ 416972 h 833945"/>
              <a:gd name="connsiteX0" fmla="*/ 0 w 2062886"/>
              <a:gd name="connsiteY0" fmla="*/ 409675 h 833982"/>
              <a:gd name="connsiteX1" fmla="*/ 1078992 w 2062886"/>
              <a:gd name="connsiteY1" fmla="*/ 24 h 833982"/>
              <a:gd name="connsiteX2" fmla="*/ 2062886 w 2062886"/>
              <a:gd name="connsiteY2" fmla="*/ 424306 h 833982"/>
              <a:gd name="connsiteX3" fmla="*/ 1078992 w 2062886"/>
              <a:gd name="connsiteY3" fmla="*/ 833958 h 833982"/>
              <a:gd name="connsiteX4" fmla="*/ 0 w 2062886"/>
              <a:gd name="connsiteY4" fmla="*/ 409675 h 833982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56"/>
              <a:gd name="connsiteX1" fmla="*/ 1079045 w 2062939"/>
              <a:gd name="connsiteY1" fmla="*/ 12 h 833956"/>
              <a:gd name="connsiteX2" fmla="*/ 2062939 w 2062939"/>
              <a:gd name="connsiteY2" fmla="*/ 424294 h 833956"/>
              <a:gd name="connsiteX3" fmla="*/ 1079045 w 2062939"/>
              <a:gd name="connsiteY3" fmla="*/ 833946 h 833956"/>
              <a:gd name="connsiteX4" fmla="*/ 53 w 2062939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2973" h="833956">
                <a:moveTo>
                  <a:pt x="87" y="409663"/>
                </a:moveTo>
                <a:cubicBezTo>
                  <a:pt x="-7228" y="376889"/>
                  <a:pt x="442657" y="-2427"/>
                  <a:pt x="1079079" y="12"/>
                </a:cubicBezTo>
                <a:cubicBezTo>
                  <a:pt x="1715501" y="2451"/>
                  <a:pt x="2062973" y="413465"/>
                  <a:pt x="2062973" y="424294"/>
                </a:cubicBezTo>
                <a:cubicBezTo>
                  <a:pt x="2055658" y="413178"/>
                  <a:pt x="1795969" y="836385"/>
                  <a:pt x="1079079" y="833946"/>
                </a:cubicBezTo>
                <a:cubicBezTo>
                  <a:pt x="362189" y="831507"/>
                  <a:pt x="7402" y="442437"/>
                  <a:pt x="87" y="409663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9060" tIns="99060" rIns="99060" bIns="99060" rtlCol="0" anchor="ctr">
            <a:noAutofit/>
          </a:bodyPr>
          <a:lstStyle/>
          <a:p>
            <a:pPr algn="ctr"/>
            <a:endParaRPr lang="en-US" sz="1517" err="1">
              <a:solidFill>
                <a:schemeClr val="tx2"/>
              </a:solidFill>
            </a:endParaRPr>
          </a:p>
        </p:txBody>
      </p:sp>
      <p:sp>
        <p:nvSpPr>
          <p:cNvPr id="15" name="TextBox 36"/>
          <p:cNvSpPr txBox="1"/>
          <p:nvPr/>
        </p:nvSpPr>
        <p:spPr>
          <a:xfrm>
            <a:off x="7865999" y="3435048"/>
            <a:ext cx="3347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b="1" dirty="0" smtClean="0">
                <a:solidFill>
                  <a:schemeClr val="accent3"/>
                </a:solidFill>
                <a:cs typeface="Times New Roman" pitchFamily="18" charset="0"/>
              </a:rPr>
              <a:t>Langlopende projecten verankeren in nieuw programma</a:t>
            </a:r>
          </a:p>
        </p:txBody>
      </p:sp>
      <p:sp>
        <p:nvSpPr>
          <p:cNvPr id="16" name="Oval 8"/>
          <p:cNvSpPr/>
          <p:nvPr/>
        </p:nvSpPr>
        <p:spPr>
          <a:xfrm rot="17081601">
            <a:off x="7234139" y="3454614"/>
            <a:ext cx="548770" cy="270827"/>
          </a:xfrm>
          <a:custGeom>
            <a:avLst/>
            <a:gdLst>
              <a:gd name="connsiteX0" fmla="*/ 0 w 1587398"/>
              <a:gd name="connsiteY0" fmla="*/ 416967 h 833933"/>
              <a:gd name="connsiteX1" fmla="*/ 793699 w 1587398"/>
              <a:gd name="connsiteY1" fmla="*/ 0 h 833933"/>
              <a:gd name="connsiteX2" fmla="*/ 1587398 w 1587398"/>
              <a:gd name="connsiteY2" fmla="*/ 416967 h 833933"/>
              <a:gd name="connsiteX3" fmla="*/ 793699 w 1587398"/>
              <a:gd name="connsiteY3" fmla="*/ 833934 h 833933"/>
              <a:gd name="connsiteX4" fmla="*/ 0 w 1587398"/>
              <a:gd name="connsiteY4" fmla="*/ 416967 h 833933"/>
              <a:gd name="connsiteX0" fmla="*/ 0 w 1777593"/>
              <a:gd name="connsiteY0" fmla="*/ 416972 h 833945"/>
              <a:gd name="connsiteX1" fmla="*/ 793699 w 1777593"/>
              <a:gd name="connsiteY1" fmla="*/ 5 h 833945"/>
              <a:gd name="connsiteX2" fmla="*/ 1777593 w 1777593"/>
              <a:gd name="connsiteY2" fmla="*/ 424287 h 833945"/>
              <a:gd name="connsiteX3" fmla="*/ 793699 w 1777593"/>
              <a:gd name="connsiteY3" fmla="*/ 833939 h 833945"/>
              <a:gd name="connsiteX4" fmla="*/ 0 w 1777593"/>
              <a:gd name="connsiteY4" fmla="*/ 416972 h 833945"/>
              <a:gd name="connsiteX0" fmla="*/ 0 w 2062886"/>
              <a:gd name="connsiteY0" fmla="*/ 409675 h 833982"/>
              <a:gd name="connsiteX1" fmla="*/ 1078992 w 2062886"/>
              <a:gd name="connsiteY1" fmla="*/ 24 h 833982"/>
              <a:gd name="connsiteX2" fmla="*/ 2062886 w 2062886"/>
              <a:gd name="connsiteY2" fmla="*/ 424306 h 833982"/>
              <a:gd name="connsiteX3" fmla="*/ 1078992 w 2062886"/>
              <a:gd name="connsiteY3" fmla="*/ 833958 h 833982"/>
              <a:gd name="connsiteX4" fmla="*/ 0 w 2062886"/>
              <a:gd name="connsiteY4" fmla="*/ 409675 h 833982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56"/>
              <a:gd name="connsiteX1" fmla="*/ 1079045 w 2062939"/>
              <a:gd name="connsiteY1" fmla="*/ 12 h 833956"/>
              <a:gd name="connsiteX2" fmla="*/ 2062939 w 2062939"/>
              <a:gd name="connsiteY2" fmla="*/ 424294 h 833956"/>
              <a:gd name="connsiteX3" fmla="*/ 1079045 w 2062939"/>
              <a:gd name="connsiteY3" fmla="*/ 833946 h 833956"/>
              <a:gd name="connsiteX4" fmla="*/ 53 w 2062939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2973" h="833956">
                <a:moveTo>
                  <a:pt x="87" y="409663"/>
                </a:moveTo>
                <a:cubicBezTo>
                  <a:pt x="-7228" y="376889"/>
                  <a:pt x="442657" y="-2427"/>
                  <a:pt x="1079079" y="12"/>
                </a:cubicBezTo>
                <a:cubicBezTo>
                  <a:pt x="1715501" y="2451"/>
                  <a:pt x="2062973" y="413465"/>
                  <a:pt x="2062973" y="424294"/>
                </a:cubicBezTo>
                <a:cubicBezTo>
                  <a:pt x="2055658" y="413178"/>
                  <a:pt x="1795969" y="836385"/>
                  <a:pt x="1079079" y="833946"/>
                </a:cubicBezTo>
                <a:cubicBezTo>
                  <a:pt x="362189" y="831507"/>
                  <a:pt x="7402" y="442437"/>
                  <a:pt x="87" y="409663"/>
                </a:cubicBezTo>
                <a:close/>
              </a:path>
            </a:pathLst>
          </a:cu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9060" tIns="99060" rIns="99060" bIns="99060" rtlCol="0" anchor="ctr">
            <a:noAutofit/>
          </a:bodyPr>
          <a:lstStyle/>
          <a:p>
            <a:pPr algn="ctr"/>
            <a:endParaRPr lang="en-US" sz="1517" err="1">
              <a:solidFill>
                <a:schemeClr val="tx2"/>
              </a:solidFill>
            </a:endParaRPr>
          </a:p>
        </p:txBody>
      </p:sp>
      <p:sp>
        <p:nvSpPr>
          <p:cNvPr id="17" name="TextBox 37"/>
          <p:cNvSpPr txBox="1"/>
          <p:nvPr/>
        </p:nvSpPr>
        <p:spPr>
          <a:xfrm>
            <a:off x="7906856" y="5107477"/>
            <a:ext cx="3347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b="1" dirty="0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Inzetten op participatie en inbreng studenten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Oval 8"/>
          <p:cNvSpPr/>
          <p:nvPr/>
        </p:nvSpPr>
        <p:spPr>
          <a:xfrm rot="20617441">
            <a:off x="7286841" y="5164882"/>
            <a:ext cx="523598" cy="216392"/>
          </a:xfrm>
          <a:custGeom>
            <a:avLst/>
            <a:gdLst>
              <a:gd name="connsiteX0" fmla="*/ 0 w 1587398"/>
              <a:gd name="connsiteY0" fmla="*/ 416967 h 833933"/>
              <a:gd name="connsiteX1" fmla="*/ 793699 w 1587398"/>
              <a:gd name="connsiteY1" fmla="*/ 0 h 833933"/>
              <a:gd name="connsiteX2" fmla="*/ 1587398 w 1587398"/>
              <a:gd name="connsiteY2" fmla="*/ 416967 h 833933"/>
              <a:gd name="connsiteX3" fmla="*/ 793699 w 1587398"/>
              <a:gd name="connsiteY3" fmla="*/ 833934 h 833933"/>
              <a:gd name="connsiteX4" fmla="*/ 0 w 1587398"/>
              <a:gd name="connsiteY4" fmla="*/ 416967 h 833933"/>
              <a:gd name="connsiteX0" fmla="*/ 0 w 1777593"/>
              <a:gd name="connsiteY0" fmla="*/ 416972 h 833945"/>
              <a:gd name="connsiteX1" fmla="*/ 793699 w 1777593"/>
              <a:gd name="connsiteY1" fmla="*/ 5 h 833945"/>
              <a:gd name="connsiteX2" fmla="*/ 1777593 w 1777593"/>
              <a:gd name="connsiteY2" fmla="*/ 424287 h 833945"/>
              <a:gd name="connsiteX3" fmla="*/ 793699 w 1777593"/>
              <a:gd name="connsiteY3" fmla="*/ 833939 h 833945"/>
              <a:gd name="connsiteX4" fmla="*/ 0 w 1777593"/>
              <a:gd name="connsiteY4" fmla="*/ 416972 h 833945"/>
              <a:gd name="connsiteX0" fmla="*/ 0 w 2062886"/>
              <a:gd name="connsiteY0" fmla="*/ 409675 h 833982"/>
              <a:gd name="connsiteX1" fmla="*/ 1078992 w 2062886"/>
              <a:gd name="connsiteY1" fmla="*/ 24 h 833982"/>
              <a:gd name="connsiteX2" fmla="*/ 2062886 w 2062886"/>
              <a:gd name="connsiteY2" fmla="*/ 424306 h 833982"/>
              <a:gd name="connsiteX3" fmla="*/ 1078992 w 2062886"/>
              <a:gd name="connsiteY3" fmla="*/ 833958 h 833982"/>
              <a:gd name="connsiteX4" fmla="*/ 0 w 2062886"/>
              <a:gd name="connsiteY4" fmla="*/ 409675 h 833982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56"/>
              <a:gd name="connsiteX1" fmla="*/ 1079045 w 2062939"/>
              <a:gd name="connsiteY1" fmla="*/ 12 h 833956"/>
              <a:gd name="connsiteX2" fmla="*/ 2062939 w 2062939"/>
              <a:gd name="connsiteY2" fmla="*/ 424294 h 833956"/>
              <a:gd name="connsiteX3" fmla="*/ 1079045 w 2062939"/>
              <a:gd name="connsiteY3" fmla="*/ 833946 h 833956"/>
              <a:gd name="connsiteX4" fmla="*/ 53 w 2062939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2973" h="833956">
                <a:moveTo>
                  <a:pt x="87" y="409663"/>
                </a:moveTo>
                <a:cubicBezTo>
                  <a:pt x="-7228" y="376889"/>
                  <a:pt x="442657" y="-2427"/>
                  <a:pt x="1079079" y="12"/>
                </a:cubicBezTo>
                <a:cubicBezTo>
                  <a:pt x="1715501" y="2451"/>
                  <a:pt x="2062973" y="413465"/>
                  <a:pt x="2062973" y="424294"/>
                </a:cubicBezTo>
                <a:cubicBezTo>
                  <a:pt x="2055658" y="413178"/>
                  <a:pt x="1795969" y="836385"/>
                  <a:pt x="1079079" y="833946"/>
                </a:cubicBezTo>
                <a:cubicBezTo>
                  <a:pt x="362189" y="831507"/>
                  <a:pt x="7402" y="442437"/>
                  <a:pt x="87" y="409663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9060" tIns="99060" rIns="99060" bIns="99060" rtlCol="0" anchor="ctr">
            <a:noAutofit/>
          </a:bodyPr>
          <a:lstStyle/>
          <a:p>
            <a:pPr algn="ctr"/>
            <a:endParaRPr lang="en-US" sz="1517" err="1">
              <a:solidFill>
                <a:schemeClr val="tx2"/>
              </a:solidFill>
            </a:endParaRPr>
          </a:p>
        </p:txBody>
      </p:sp>
      <p:sp>
        <p:nvSpPr>
          <p:cNvPr id="19" name="TextBox 39"/>
          <p:cNvSpPr txBox="1"/>
          <p:nvPr/>
        </p:nvSpPr>
        <p:spPr>
          <a:xfrm>
            <a:off x="7901798" y="5932713"/>
            <a:ext cx="33474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b="1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Inclusievere aanpak, met het Vista college</a:t>
            </a:r>
            <a:endParaRPr lang="nl-NL" sz="1600" b="1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0" name="Oval 8"/>
          <p:cNvSpPr/>
          <p:nvPr/>
        </p:nvSpPr>
        <p:spPr>
          <a:xfrm rot="2134922">
            <a:off x="7309843" y="5971878"/>
            <a:ext cx="468222" cy="265214"/>
          </a:xfrm>
          <a:custGeom>
            <a:avLst/>
            <a:gdLst>
              <a:gd name="connsiteX0" fmla="*/ 0 w 1587398"/>
              <a:gd name="connsiteY0" fmla="*/ 416967 h 833933"/>
              <a:gd name="connsiteX1" fmla="*/ 793699 w 1587398"/>
              <a:gd name="connsiteY1" fmla="*/ 0 h 833933"/>
              <a:gd name="connsiteX2" fmla="*/ 1587398 w 1587398"/>
              <a:gd name="connsiteY2" fmla="*/ 416967 h 833933"/>
              <a:gd name="connsiteX3" fmla="*/ 793699 w 1587398"/>
              <a:gd name="connsiteY3" fmla="*/ 833934 h 833933"/>
              <a:gd name="connsiteX4" fmla="*/ 0 w 1587398"/>
              <a:gd name="connsiteY4" fmla="*/ 416967 h 833933"/>
              <a:gd name="connsiteX0" fmla="*/ 0 w 1777593"/>
              <a:gd name="connsiteY0" fmla="*/ 416972 h 833945"/>
              <a:gd name="connsiteX1" fmla="*/ 793699 w 1777593"/>
              <a:gd name="connsiteY1" fmla="*/ 5 h 833945"/>
              <a:gd name="connsiteX2" fmla="*/ 1777593 w 1777593"/>
              <a:gd name="connsiteY2" fmla="*/ 424287 h 833945"/>
              <a:gd name="connsiteX3" fmla="*/ 793699 w 1777593"/>
              <a:gd name="connsiteY3" fmla="*/ 833939 h 833945"/>
              <a:gd name="connsiteX4" fmla="*/ 0 w 1777593"/>
              <a:gd name="connsiteY4" fmla="*/ 416972 h 833945"/>
              <a:gd name="connsiteX0" fmla="*/ 0 w 2062886"/>
              <a:gd name="connsiteY0" fmla="*/ 409675 h 833982"/>
              <a:gd name="connsiteX1" fmla="*/ 1078992 w 2062886"/>
              <a:gd name="connsiteY1" fmla="*/ 24 h 833982"/>
              <a:gd name="connsiteX2" fmla="*/ 2062886 w 2062886"/>
              <a:gd name="connsiteY2" fmla="*/ 424306 h 833982"/>
              <a:gd name="connsiteX3" fmla="*/ 1078992 w 2062886"/>
              <a:gd name="connsiteY3" fmla="*/ 833958 h 833982"/>
              <a:gd name="connsiteX4" fmla="*/ 0 w 2062886"/>
              <a:gd name="connsiteY4" fmla="*/ 409675 h 833982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56"/>
              <a:gd name="connsiteX1" fmla="*/ 1079045 w 2062939"/>
              <a:gd name="connsiteY1" fmla="*/ 12 h 833956"/>
              <a:gd name="connsiteX2" fmla="*/ 2062939 w 2062939"/>
              <a:gd name="connsiteY2" fmla="*/ 424294 h 833956"/>
              <a:gd name="connsiteX3" fmla="*/ 1079045 w 2062939"/>
              <a:gd name="connsiteY3" fmla="*/ 833946 h 833956"/>
              <a:gd name="connsiteX4" fmla="*/ 53 w 2062939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2973" h="833956">
                <a:moveTo>
                  <a:pt x="87" y="409663"/>
                </a:moveTo>
                <a:cubicBezTo>
                  <a:pt x="-7228" y="376889"/>
                  <a:pt x="442657" y="-2427"/>
                  <a:pt x="1079079" y="12"/>
                </a:cubicBezTo>
                <a:cubicBezTo>
                  <a:pt x="1715501" y="2451"/>
                  <a:pt x="2062973" y="413465"/>
                  <a:pt x="2062973" y="424294"/>
                </a:cubicBezTo>
                <a:cubicBezTo>
                  <a:pt x="2055658" y="413178"/>
                  <a:pt x="1795969" y="836385"/>
                  <a:pt x="1079079" y="833946"/>
                </a:cubicBezTo>
                <a:cubicBezTo>
                  <a:pt x="362189" y="831507"/>
                  <a:pt x="7402" y="442437"/>
                  <a:pt x="87" y="40966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9060" tIns="99060" rIns="99060" bIns="99060" rtlCol="0" anchor="ctr">
            <a:noAutofit/>
          </a:bodyPr>
          <a:lstStyle/>
          <a:p>
            <a:pPr algn="ctr"/>
            <a:endParaRPr lang="en-US" sz="1517" err="1">
              <a:solidFill>
                <a:schemeClr val="tx2"/>
              </a:solidFill>
            </a:endParaRPr>
          </a:p>
        </p:txBody>
      </p:sp>
      <p:sp>
        <p:nvSpPr>
          <p:cNvPr id="21" name="Rectangle 52"/>
          <p:cNvSpPr/>
          <p:nvPr/>
        </p:nvSpPr>
        <p:spPr>
          <a:xfrm>
            <a:off x="3712085" y="5881873"/>
            <a:ext cx="1259130" cy="43088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nl-NL" sz="1400" b="1" dirty="0" smtClean="0">
                <a:solidFill>
                  <a:schemeClr val="bg1"/>
                </a:solidFill>
              </a:rPr>
              <a:t>Studentenstad 2023-2026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22" name="Oval 8"/>
          <p:cNvSpPr/>
          <p:nvPr/>
        </p:nvSpPr>
        <p:spPr>
          <a:xfrm rot="19493175">
            <a:off x="4478763" y="2443834"/>
            <a:ext cx="1596689" cy="868980"/>
          </a:xfrm>
          <a:custGeom>
            <a:avLst/>
            <a:gdLst/>
            <a:ahLst/>
            <a:cxnLst/>
            <a:rect l="l" t="t" r="r" b="b"/>
            <a:pathLst>
              <a:path w="2315587" h="961536">
                <a:moveTo>
                  <a:pt x="1678234" y="75880"/>
                </a:moveTo>
                <a:cubicBezTo>
                  <a:pt x="2093797" y="210934"/>
                  <a:pt x="2315587" y="479838"/>
                  <a:pt x="2315587" y="489203"/>
                </a:cubicBezTo>
                <a:cubicBezTo>
                  <a:pt x="2307286" y="476386"/>
                  <a:pt x="2012605" y="964336"/>
                  <a:pt x="1199116" y="961524"/>
                </a:cubicBezTo>
                <a:cubicBezTo>
                  <a:pt x="495868" y="959092"/>
                  <a:pt x="99695" y="623517"/>
                  <a:pt x="0" y="508086"/>
                </a:cubicBezTo>
                <a:lnTo>
                  <a:pt x="251227" y="479748"/>
                </a:lnTo>
                <a:lnTo>
                  <a:pt x="12129" y="424785"/>
                </a:lnTo>
                <a:cubicBezTo>
                  <a:pt x="141272" y="301798"/>
                  <a:pt x="596501" y="-2333"/>
                  <a:pt x="1199116" y="14"/>
                </a:cubicBezTo>
                <a:cubicBezTo>
                  <a:pt x="1379661" y="717"/>
                  <a:pt x="1539712" y="30862"/>
                  <a:pt x="1678234" y="75880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060" tIns="99060" rIns="99060" bIns="99060" rtlCol="0" anchor="ctr">
            <a:noAutofit/>
          </a:bodyPr>
          <a:lstStyle/>
          <a:p>
            <a:pPr algn="ctr"/>
            <a:endParaRPr lang="en-US" sz="1517" dirty="0">
              <a:solidFill>
                <a:schemeClr val="tx2"/>
              </a:solidFill>
            </a:endParaRPr>
          </a:p>
        </p:txBody>
      </p:sp>
      <p:sp>
        <p:nvSpPr>
          <p:cNvPr id="23" name="TextBox 37"/>
          <p:cNvSpPr txBox="1"/>
          <p:nvPr/>
        </p:nvSpPr>
        <p:spPr>
          <a:xfrm>
            <a:off x="7865999" y="4339866"/>
            <a:ext cx="334740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  <a:cs typeface="Times New Roman" pitchFamily="18" charset="0"/>
              </a:rPr>
              <a:t>Overwegen naamsverandering</a:t>
            </a:r>
            <a:endParaRPr lang="en-US" sz="1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Oval 8"/>
          <p:cNvSpPr/>
          <p:nvPr/>
        </p:nvSpPr>
        <p:spPr>
          <a:xfrm rot="13474196">
            <a:off x="7245984" y="4397271"/>
            <a:ext cx="523598" cy="216392"/>
          </a:xfrm>
          <a:custGeom>
            <a:avLst/>
            <a:gdLst>
              <a:gd name="connsiteX0" fmla="*/ 0 w 1587398"/>
              <a:gd name="connsiteY0" fmla="*/ 416967 h 833933"/>
              <a:gd name="connsiteX1" fmla="*/ 793699 w 1587398"/>
              <a:gd name="connsiteY1" fmla="*/ 0 h 833933"/>
              <a:gd name="connsiteX2" fmla="*/ 1587398 w 1587398"/>
              <a:gd name="connsiteY2" fmla="*/ 416967 h 833933"/>
              <a:gd name="connsiteX3" fmla="*/ 793699 w 1587398"/>
              <a:gd name="connsiteY3" fmla="*/ 833934 h 833933"/>
              <a:gd name="connsiteX4" fmla="*/ 0 w 1587398"/>
              <a:gd name="connsiteY4" fmla="*/ 416967 h 833933"/>
              <a:gd name="connsiteX0" fmla="*/ 0 w 1777593"/>
              <a:gd name="connsiteY0" fmla="*/ 416972 h 833945"/>
              <a:gd name="connsiteX1" fmla="*/ 793699 w 1777593"/>
              <a:gd name="connsiteY1" fmla="*/ 5 h 833945"/>
              <a:gd name="connsiteX2" fmla="*/ 1777593 w 1777593"/>
              <a:gd name="connsiteY2" fmla="*/ 424287 h 833945"/>
              <a:gd name="connsiteX3" fmla="*/ 793699 w 1777593"/>
              <a:gd name="connsiteY3" fmla="*/ 833939 h 833945"/>
              <a:gd name="connsiteX4" fmla="*/ 0 w 1777593"/>
              <a:gd name="connsiteY4" fmla="*/ 416972 h 833945"/>
              <a:gd name="connsiteX0" fmla="*/ 0 w 2062886"/>
              <a:gd name="connsiteY0" fmla="*/ 409675 h 833982"/>
              <a:gd name="connsiteX1" fmla="*/ 1078992 w 2062886"/>
              <a:gd name="connsiteY1" fmla="*/ 24 h 833982"/>
              <a:gd name="connsiteX2" fmla="*/ 2062886 w 2062886"/>
              <a:gd name="connsiteY2" fmla="*/ 424306 h 833982"/>
              <a:gd name="connsiteX3" fmla="*/ 1078992 w 2062886"/>
              <a:gd name="connsiteY3" fmla="*/ 833958 h 833982"/>
              <a:gd name="connsiteX4" fmla="*/ 0 w 2062886"/>
              <a:gd name="connsiteY4" fmla="*/ 409675 h 833982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70"/>
              <a:gd name="connsiteX1" fmla="*/ 1079045 w 2062939"/>
              <a:gd name="connsiteY1" fmla="*/ 12 h 833970"/>
              <a:gd name="connsiteX2" fmla="*/ 2062939 w 2062939"/>
              <a:gd name="connsiteY2" fmla="*/ 424294 h 833970"/>
              <a:gd name="connsiteX3" fmla="*/ 1079045 w 2062939"/>
              <a:gd name="connsiteY3" fmla="*/ 833946 h 833970"/>
              <a:gd name="connsiteX4" fmla="*/ 53 w 2062939"/>
              <a:gd name="connsiteY4" fmla="*/ 409663 h 833970"/>
              <a:gd name="connsiteX0" fmla="*/ 53 w 2062939"/>
              <a:gd name="connsiteY0" fmla="*/ 409663 h 833956"/>
              <a:gd name="connsiteX1" fmla="*/ 1079045 w 2062939"/>
              <a:gd name="connsiteY1" fmla="*/ 12 h 833956"/>
              <a:gd name="connsiteX2" fmla="*/ 2062939 w 2062939"/>
              <a:gd name="connsiteY2" fmla="*/ 424294 h 833956"/>
              <a:gd name="connsiteX3" fmla="*/ 1079045 w 2062939"/>
              <a:gd name="connsiteY3" fmla="*/ 833946 h 833956"/>
              <a:gd name="connsiteX4" fmla="*/ 53 w 2062939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  <a:gd name="connsiteX0" fmla="*/ 87 w 2062973"/>
              <a:gd name="connsiteY0" fmla="*/ 409663 h 833956"/>
              <a:gd name="connsiteX1" fmla="*/ 1079079 w 2062973"/>
              <a:gd name="connsiteY1" fmla="*/ 12 h 833956"/>
              <a:gd name="connsiteX2" fmla="*/ 2062973 w 2062973"/>
              <a:gd name="connsiteY2" fmla="*/ 424294 h 833956"/>
              <a:gd name="connsiteX3" fmla="*/ 1079079 w 2062973"/>
              <a:gd name="connsiteY3" fmla="*/ 833946 h 833956"/>
              <a:gd name="connsiteX4" fmla="*/ 87 w 2062973"/>
              <a:gd name="connsiteY4" fmla="*/ 409663 h 83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2973" h="833956">
                <a:moveTo>
                  <a:pt x="87" y="409663"/>
                </a:moveTo>
                <a:cubicBezTo>
                  <a:pt x="-7228" y="376889"/>
                  <a:pt x="442657" y="-2427"/>
                  <a:pt x="1079079" y="12"/>
                </a:cubicBezTo>
                <a:cubicBezTo>
                  <a:pt x="1715501" y="2451"/>
                  <a:pt x="2062973" y="413465"/>
                  <a:pt x="2062973" y="424294"/>
                </a:cubicBezTo>
                <a:cubicBezTo>
                  <a:pt x="2055658" y="413178"/>
                  <a:pt x="1795969" y="836385"/>
                  <a:pt x="1079079" y="833946"/>
                </a:cubicBezTo>
                <a:cubicBezTo>
                  <a:pt x="362189" y="831507"/>
                  <a:pt x="7402" y="442437"/>
                  <a:pt x="87" y="409663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9060" tIns="99060" rIns="99060" bIns="99060" rtlCol="0" anchor="ctr">
            <a:noAutofit/>
          </a:bodyPr>
          <a:lstStyle/>
          <a:p>
            <a:pPr algn="ctr"/>
            <a:endParaRPr lang="en-US" sz="1517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2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meente Maastricht">
  <a:themeElements>
    <a:clrScheme name="Gemeente Maastricht">
      <a:dk1>
        <a:sysClr val="windowText" lastClr="000000"/>
      </a:dk1>
      <a:lt1>
        <a:sysClr val="window" lastClr="FFFFFF"/>
      </a:lt1>
      <a:dk2>
        <a:srgbClr val="00334C"/>
      </a:dk2>
      <a:lt2>
        <a:srgbClr val="D71920"/>
      </a:lt2>
      <a:accent1>
        <a:srgbClr val="C8D6DB"/>
      </a:accent1>
      <a:accent2>
        <a:srgbClr val="D71920"/>
      </a:accent2>
      <a:accent3>
        <a:srgbClr val="00334C"/>
      </a:accent3>
      <a:accent4>
        <a:srgbClr val="C8D6DB"/>
      </a:accent4>
      <a:accent5>
        <a:srgbClr val="D71920"/>
      </a:accent5>
      <a:accent6>
        <a:srgbClr val="00334C"/>
      </a:accent6>
      <a:hlink>
        <a:srgbClr val="0070C0"/>
      </a:hlink>
      <a:folHlink>
        <a:srgbClr val="0070C0"/>
      </a:folHlink>
    </a:clrScheme>
    <a:fontScheme name="Gemeente Maastrich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 dirty="0" err="1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938</Words>
  <Application>Microsoft Office PowerPoint</Application>
  <PresentationFormat>Breedbeeld</PresentationFormat>
  <Paragraphs>147</Paragraphs>
  <Slides>11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8" baseType="lpstr">
      <vt:lpstr>Arial</vt:lpstr>
      <vt:lpstr>Calibri</vt:lpstr>
      <vt:lpstr>Georgia</vt:lpstr>
      <vt:lpstr>Segoe UI Light</vt:lpstr>
      <vt:lpstr>Times New Roman</vt:lpstr>
      <vt:lpstr>Wingdings</vt:lpstr>
      <vt:lpstr>Gemeente Maastricht</vt:lpstr>
      <vt:lpstr>Evaluatie Studentenstad</vt:lpstr>
      <vt:lpstr>Inhoud</vt:lpstr>
      <vt:lpstr>PowerPoint-presentatie</vt:lpstr>
      <vt:lpstr>Actielijn 1: Optimale informatie en communicatie voor studenten</vt:lpstr>
      <vt:lpstr>Actielijn 2: Bloeiend studentenleven. </vt:lpstr>
      <vt:lpstr>Actielijn 3: Verbinden van studenten met de stad en haar inwoners</vt:lpstr>
      <vt:lpstr>Actielijn 4: Het faciliteren van studenten en afgestudeerden in het vinden van  een baan in de stad en/of regio.</vt:lpstr>
      <vt:lpstr>SWOT Analyse </vt:lpstr>
      <vt:lpstr>Aanbevelingen</vt:lpstr>
      <vt:lpstr>Vervolg</vt:lpstr>
      <vt:lpstr>Dank voor de aandacht</vt:lpstr>
    </vt:vector>
  </TitlesOfParts>
  <Company>Gemeente Maastricht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Zwart, Janne</dc:creator>
  <cp:lastModifiedBy>Zwart, Janne</cp:lastModifiedBy>
  <cp:revision>20</cp:revision>
  <dcterms:created xsi:type="dcterms:W3CDTF">2022-09-27T13:06:35Z</dcterms:created>
  <dcterms:modified xsi:type="dcterms:W3CDTF">2022-10-10T14:37:13Z</dcterms:modified>
</cp:coreProperties>
</file>